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301" r:id="rId3"/>
    <p:sldId id="258" r:id="rId4"/>
    <p:sldId id="299" r:id="rId5"/>
    <p:sldId id="304" r:id="rId6"/>
    <p:sldId id="297" r:id="rId7"/>
    <p:sldId id="315" r:id="rId8"/>
    <p:sldId id="316" r:id="rId9"/>
    <p:sldId id="282" r:id="rId10"/>
    <p:sldId id="286" r:id="rId11"/>
    <p:sldId id="320" r:id="rId12"/>
    <p:sldId id="323" r:id="rId13"/>
    <p:sldId id="321" r:id="rId14"/>
    <p:sldId id="289" r:id="rId15"/>
    <p:sldId id="292" r:id="rId16"/>
    <p:sldId id="276" r:id="rId17"/>
    <p:sldId id="319" r:id="rId18"/>
    <p:sldId id="290" r:id="rId19"/>
    <p:sldId id="298" r:id="rId20"/>
    <p:sldId id="288" r:id="rId21"/>
    <p:sldId id="260" r:id="rId22"/>
    <p:sldId id="295" r:id="rId23"/>
    <p:sldId id="266" r:id="rId24"/>
    <p:sldId id="265" r:id="rId25"/>
    <p:sldId id="306" r:id="rId26"/>
    <p:sldId id="264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euromancer" initials="Neuromanc" lastIdx="4" clrIdx="0">
    <p:extLst>
      <p:ext uri="{19B8F6BF-5375-455C-9EA6-DF929625EA0E}">
        <p15:presenceInfo xmlns:p15="http://schemas.microsoft.com/office/powerpoint/2012/main" userId="Neuromanc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5" autoAdjust="0"/>
    <p:restoredTop sz="94660"/>
  </p:normalViewPr>
  <p:slideViewPr>
    <p:cSldViewPr snapToGrid="0">
      <p:cViewPr>
        <p:scale>
          <a:sx n="85" d="100"/>
          <a:sy n="85" d="100"/>
        </p:scale>
        <p:origin x="48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382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84338\AppData\Roaming\Microsoft\Excel\data%20(version%201).xlsb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30.0 deg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flow_rate!$H:$H</c:f>
              <c:numCache>
                <c:formatCode>General</c:formatCode>
                <c:ptCount val="1048576"/>
                <c:pt idx="2">
                  <c:v>1.1927E-2</c:v>
                </c:pt>
                <c:pt idx="3">
                  <c:v>2.3854E-2</c:v>
                </c:pt>
                <c:pt idx="4">
                  <c:v>3.5781E-2</c:v>
                </c:pt>
                <c:pt idx="5">
                  <c:v>4.7708E-2</c:v>
                </c:pt>
                <c:pt idx="6">
                  <c:v>5.9635000000000001E-2</c:v>
                </c:pt>
                <c:pt idx="7">
                  <c:v>7.1562000000000001E-2</c:v>
                </c:pt>
                <c:pt idx="8">
                  <c:v>8.3489000000000008E-2</c:v>
                </c:pt>
                <c:pt idx="9">
                  <c:v>9.5416000000000001E-2</c:v>
                </c:pt>
                <c:pt idx="10">
                  <c:v>0.10734299999999999</c:v>
                </c:pt>
                <c:pt idx="11">
                  <c:v>0.11927</c:v>
                </c:pt>
                <c:pt idx="12">
                  <c:v>0.13119700000000001</c:v>
                </c:pt>
                <c:pt idx="13">
                  <c:v>0.143124</c:v>
                </c:pt>
                <c:pt idx="14">
                  <c:v>0.15505099999999999</c:v>
                </c:pt>
                <c:pt idx="15">
                  <c:v>0.16697800000000002</c:v>
                </c:pt>
                <c:pt idx="16">
                  <c:v>0.17890500000000001</c:v>
                </c:pt>
                <c:pt idx="17">
                  <c:v>0.190832</c:v>
                </c:pt>
                <c:pt idx="18">
                  <c:v>0.20275899999999999</c:v>
                </c:pt>
                <c:pt idx="19">
                  <c:v>0.21468599999999999</c:v>
                </c:pt>
                <c:pt idx="20">
                  <c:v>0.22661300000000001</c:v>
                </c:pt>
                <c:pt idx="21">
                  <c:v>0.23854</c:v>
                </c:pt>
                <c:pt idx="22">
                  <c:v>0.250467</c:v>
                </c:pt>
                <c:pt idx="23">
                  <c:v>0.26239400000000002</c:v>
                </c:pt>
                <c:pt idx="24">
                  <c:v>0.27432099999999998</c:v>
                </c:pt>
                <c:pt idx="25">
                  <c:v>0.286248</c:v>
                </c:pt>
                <c:pt idx="26">
                  <c:v>0.29817500000000002</c:v>
                </c:pt>
                <c:pt idx="27">
                  <c:v>0.31010199999999999</c:v>
                </c:pt>
                <c:pt idx="28">
                  <c:v>0.32202900000000001</c:v>
                </c:pt>
                <c:pt idx="29">
                  <c:v>0.33395600000000003</c:v>
                </c:pt>
                <c:pt idx="30">
                  <c:v>0.345883</c:v>
                </c:pt>
                <c:pt idx="31">
                  <c:v>0.35781000000000002</c:v>
                </c:pt>
                <c:pt idx="32">
                  <c:v>0.36973699999999998</c:v>
                </c:pt>
                <c:pt idx="33">
                  <c:v>0.381664</c:v>
                </c:pt>
                <c:pt idx="34">
                  <c:v>0.39359100000000002</c:v>
                </c:pt>
                <c:pt idx="35">
                  <c:v>0.40551799999999999</c:v>
                </c:pt>
                <c:pt idx="36">
                  <c:v>0.41744500000000001</c:v>
                </c:pt>
                <c:pt idx="37">
                  <c:v>0.42937199999999998</c:v>
                </c:pt>
                <c:pt idx="38">
                  <c:v>0.441299</c:v>
                </c:pt>
                <c:pt idx="39">
                  <c:v>0.45322600000000002</c:v>
                </c:pt>
                <c:pt idx="40">
                  <c:v>0.46515299999999998</c:v>
                </c:pt>
                <c:pt idx="41">
                  <c:v>0.47708</c:v>
                </c:pt>
                <c:pt idx="42">
                  <c:v>0.48900700000000002</c:v>
                </c:pt>
                <c:pt idx="43">
                  <c:v>0.50093399999999999</c:v>
                </c:pt>
                <c:pt idx="44">
                  <c:v>0.51286100000000001</c:v>
                </c:pt>
                <c:pt idx="45">
                  <c:v>0.52478800000000003</c:v>
                </c:pt>
                <c:pt idx="46">
                  <c:v>0.53671500000000005</c:v>
                </c:pt>
                <c:pt idx="47">
                  <c:v>0.54864199999999996</c:v>
                </c:pt>
                <c:pt idx="48">
                  <c:v>0.56056899999999998</c:v>
                </c:pt>
                <c:pt idx="49">
                  <c:v>0.572496</c:v>
                </c:pt>
                <c:pt idx="50">
                  <c:v>0.58442300000000003</c:v>
                </c:pt>
                <c:pt idx="51">
                  <c:v>0.59635000000000005</c:v>
                </c:pt>
                <c:pt idx="52">
                  <c:v>0.60827699999999996</c:v>
                </c:pt>
                <c:pt idx="53">
                  <c:v>0.62020399999999998</c:v>
                </c:pt>
                <c:pt idx="54">
                  <c:v>0.632131</c:v>
                </c:pt>
                <c:pt idx="55">
                  <c:v>0.64405800000000002</c:v>
                </c:pt>
                <c:pt idx="56">
                  <c:v>0.65598500000000004</c:v>
                </c:pt>
                <c:pt idx="57">
                  <c:v>0.66791200000000006</c:v>
                </c:pt>
                <c:pt idx="58">
                  <c:v>0.67983899999999997</c:v>
                </c:pt>
                <c:pt idx="59">
                  <c:v>0.69176599999999999</c:v>
                </c:pt>
                <c:pt idx="60">
                  <c:v>0.70369300000000001</c:v>
                </c:pt>
                <c:pt idx="61">
                  <c:v>0.71562000000000003</c:v>
                </c:pt>
                <c:pt idx="62">
                  <c:v>0.72754700000000005</c:v>
                </c:pt>
                <c:pt idx="63">
                  <c:v>0.73947399999999996</c:v>
                </c:pt>
                <c:pt idx="64">
                  <c:v>0.75140099999999999</c:v>
                </c:pt>
                <c:pt idx="65">
                  <c:v>0.76332800000000001</c:v>
                </c:pt>
                <c:pt idx="66">
                  <c:v>0.77525500000000003</c:v>
                </c:pt>
                <c:pt idx="67">
                  <c:v>0.78718200000000005</c:v>
                </c:pt>
                <c:pt idx="68">
                  <c:v>0.79910899999999996</c:v>
                </c:pt>
                <c:pt idx="69">
                  <c:v>0.81103599999999998</c:v>
                </c:pt>
                <c:pt idx="70">
                  <c:v>0.822963</c:v>
                </c:pt>
                <c:pt idx="71">
                  <c:v>0.83489000000000002</c:v>
                </c:pt>
                <c:pt idx="72">
                  <c:v>0.84681700000000004</c:v>
                </c:pt>
                <c:pt idx="73">
                  <c:v>0.85874399999999995</c:v>
                </c:pt>
                <c:pt idx="74">
                  <c:v>0.87067099999999997</c:v>
                </c:pt>
                <c:pt idx="75">
                  <c:v>0.88259799999999999</c:v>
                </c:pt>
                <c:pt idx="76">
                  <c:v>0.89452500000000001</c:v>
                </c:pt>
                <c:pt idx="77">
                  <c:v>0.90645200000000004</c:v>
                </c:pt>
                <c:pt idx="78">
                  <c:v>0.91837900000000006</c:v>
                </c:pt>
                <c:pt idx="79">
                  <c:v>0.93030599999999997</c:v>
                </c:pt>
                <c:pt idx="80">
                  <c:v>0.94223299999999999</c:v>
                </c:pt>
                <c:pt idx="81">
                  <c:v>0.95416000000000001</c:v>
                </c:pt>
                <c:pt idx="82">
                  <c:v>0.96608700000000003</c:v>
                </c:pt>
                <c:pt idx="83">
                  <c:v>0.97801400000000005</c:v>
                </c:pt>
                <c:pt idx="84">
                  <c:v>0.98994099999999996</c:v>
                </c:pt>
                <c:pt idx="85">
                  <c:v>1.001868</c:v>
                </c:pt>
                <c:pt idx="86">
                  <c:v>1.013795</c:v>
                </c:pt>
                <c:pt idx="87">
                  <c:v>1.025722</c:v>
                </c:pt>
                <c:pt idx="88">
                  <c:v>1.0376489999999998</c:v>
                </c:pt>
                <c:pt idx="89">
                  <c:v>1.0495760000000001</c:v>
                </c:pt>
                <c:pt idx="90">
                  <c:v>1.0615029999999999</c:v>
                </c:pt>
                <c:pt idx="91">
                  <c:v>1.0734300000000001</c:v>
                </c:pt>
                <c:pt idx="92">
                  <c:v>1.0853569999999999</c:v>
                </c:pt>
                <c:pt idx="93">
                  <c:v>1.0972839999999999</c:v>
                </c:pt>
                <c:pt idx="94">
                  <c:v>1.1092109999999999</c:v>
                </c:pt>
                <c:pt idx="95">
                  <c:v>1.121138</c:v>
                </c:pt>
                <c:pt idx="96">
                  <c:v>1.133065</c:v>
                </c:pt>
                <c:pt idx="97">
                  <c:v>1.144992</c:v>
                </c:pt>
                <c:pt idx="98">
                  <c:v>1.1569189999999998</c:v>
                </c:pt>
                <c:pt idx="99">
                  <c:v>1.1688460000000001</c:v>
                </c:pt>
                <c:pt idx="100">
                  <c:v>1.1807729999999999</c:v>
                </c:pt>
                <c:pt idx="101">
                  <c:v>1.1927000000000001</c:v>
                </c:pt>
                <c:pt idx="102">
                  <c:v>1.2046269999999999</c:v>
                </c:pt>
                <c:pt idx="103">
                  <c:v>1.2165539999999999</c:v>
                </c:pt>
                <c:pt idx="104">
                  <c:v>1.2284809999999999</c:v>
                </c:pt>
                <c:pt idx="105">
                  <c:v>1.240408</c:v>
                </c:pt>
                <c:pt idx="106">
                  <c:v>1.252335</c:v>
                </c:pt>
                <c:pt idx="107">
                  <c:v>1.264262</c:v>
                </c:pt>
                <c:pt idx="108">
                  <c:v>1.2761889999999998</c:v>
                </c:pt>
                <c:pt idx="109">
                  <c:v>1.288116</c:v>
                </c:pt>
                <c:pt idx="110">
                  <c:v>1.3000429999999998</c:v>
                </c:pt>
                <c:pt idx="111">
                  <c:v>1.3119700000000001</c:v>
                </c:pt>
                <c:pt idx="112">
                  <c:v>1.3238969999999999</c:v>
                </c:pt>
                <c:pt idx="113">
                  <c:v>1.3358240000000001</c:v>
                </c:pt>
                <c:pt idx="114">
                  <c:v>1.3477509999999999</c:v>
                </c:pt>
                <c:pt idx="115">
                  <c:v>1.3596779999999999</c:v>
                </c:pt>
                <c:pt idx="116">
                  <c:v>1.371605</c:v>
                </c:pt>
                <c:pt idx="117">
                  <c:v>1.383532</c:v>
                </c:pt>
                <c:pt idx="118">
                  <c:v>1.395459</c:v>
                </c:pt>
                <c:pt idx="119">
                  <c:v>1.407386</c:v>
                </c:pt>
                <c:pt idx="120">
                  <c:v>1.4193129999999998</c:v>
                </c:pt>
                <c:pt idx="121">
                  <c:v>1.4312400000000001</c:v>
                </c:pt>
                <c:pt idx="122">
                  <c:v>1.4431669999999999</c:v>
                </c:pt>
                <c:pt idx="123">
                  <c:v>1.4550940000000001</c:v>
                </c:pt>
                <c:pt idx="124">
                  <c:v>1.4670209999999999</c:v>
                </c:pt>
                <c:pt idx="125">
                  <c:v>1.4789479999999999</c:v>
                </c:pt>
                <c:pt idx="126">
                  <c:v>1.490875</c:v>
                </c:pt>
                <c:pt idx="127">
                  <c:v>1.502802</c:v>
                </c:pt>
                <c:pt idx="128">
                  <c:v>1.514729</c:v>
                </c:pt>
                <c:pt idx="129">
                  <c:v>1.526656</c:v>
                </c:pt>
                <c:pt idx="130">
                  <c:v>1.5385829999999998</c:v>
                </c:pt>
                <c:pt idx="131">
                  <c:v>1.5505100000000001</c:v>
                </c:pt>
                <c:pt idx="132">
                  <c:v>1.5624369999999999</c:v>
                </c:pt>
                <c:pt idx="133">
                  <c:v>1.5743640000000001</c:v>
                </c:pt>
                <c:pt idx="134">
                  <c:v>1.5862909999999999</c:v>
                </c:pt>
                <c:pt idx="135">
                  <c:v>1.5982179999999999</c:v>
                </c:pt>
                <c:pt idx="136">
                  <c:v>1.6101449999999999</c:v>
                </c:pt>
                <c:pt idx="137">
                  <c:v>1.622072</c:v>
                </c:pt>
                <c:pt idx="138">
                  <c:v>1.633999</c:v>
                </c:pt>
                <c:pt idx="139">
                  <c:v>1.645926</c:v>
                </c:pt>
                <c:pt idx="140">
                  <c:v>1.6578529999999998</c:v>
                </c:pt>
                <c:pt idx="141">
                  <c:v>1.66978</c:v>
                </c:pt>
                <c:pt idx="142">
                  <c:v>1.6817069999999998</c:v>
                </c:pt>
                <c:pt idx="143">
                  <c:v>1.6936340000000001</c:v>
                </c:pt>
                <c:pt idx="144">
                  <c:v>1.7055609999999999</c:v>
                </c:pt>
                <c:pt idx="145">
                  <c:v>1.7174879999999999</c:v>
                </c:pt>
                <c:pt idx="146">
                  <c:v>1.7294149999999999</c:v>
                </c:pt>
                <c:pt idx="147">
                  <c:v>1.7413419999999999</c:v>
                </c:pt>
                <c:pt idx="148">
                  <c:v>1.753269</c:v>
                </c:pt>
                <c:pt idx="149">
                  <c:v>1.765196</c:v>
                </c:pt>
                <c:pt idx="150">
                  <c:v>1.777123</c:v>
                </c:pt>
                <c:pt idx="151">
                  <c:v>1.78905</c:v>
                </c:pt>
                <c:pt idx="152">
                  <c:v>1.8009769999999998</c:v>
                </c:pt>
                <c:pt idx="153">
                  <c:v>1.8129040000000001</c:v>
                </c:pt>
                <c:pt idx="154">
                  <c:v>1.8248309999999999</c:v>
                </c:pt>
                <c:pt idx="155">
                  <c:v>1.8367580000000001</c:v>
                </c:pt>
                <c:pt idx="156">
                  <c:v>1.8486849999999999</c:v>
                </c:pt>
                <c:pt idx="157">
                  <c:v>1.8606119999999999</c:v>
                </c:pt>
                <c:pt idx="158">
                  <c:v>1.872539</c:v>
                </c:pt>
                <c:pt idx="159">
                  <c:v>1.884466</c:v>
                </c:pt>
                <c:pt idx="160">
                  <c:v>1.896393</c:v>
                </c:pt>
                <c:pt idx="161">
                  <c:v>1.90832</c:v>
                </c:pt>
                <c:pt idx="162">
                  <c:v>1.9202469999999998</c:v>
                </c:pt>
                <c:pt idx="163">
                  <c:v>1.9321740000000001</c:v>
                </c:pt>
                <c:pt idx="164">
                  <c:v>1.9441009999999999</c:v>
                </c:pt>
                <c:pt idx="165">
                  <c:v>1.9560280000000001</c:v>
                </c:pt>
                <c:pt idx="166">
                  <c:v>1.9679549999999999</c:v>
                </c:pt>
                <c:pt idx="167">
                  <c:v>1.9798819999999999</c:v>
                </c:pt>
                <c:pt idx="168">
                  <c:v>1.9918089999999999</c:v>
                </c:pt>
                <c:pt idx="169">
                  <c:v>2.003736</c:v>
                </c:pt>
                <c:pt idx="170">
                  <c:v>2.015663</c:v>
                </c:pt>
                <c:pt idx="171">
                  <c:v>2.02759</c:v>
                </c:pt>
                <c:pt idx="172">
                  <c:v>2.039517</c:v>
                </c:pt>
                <c:pt idx="173">
                  <c:v>2.051444</c:v>
                </c:pt>
                <c:pt idx="174">
                  <c:v>2.0633710000000001</c:v>
                </c:pt>
                <c:pt idx="175">
                  <c:v>2.0752979999999996</c:v>
                </c:pt>
                <c:pt idx="176">
                  <c:v>2.0872250000000001</c:v>
                </c:pt>
                <c:pt idx="177">
                  <c:v>2.0991520000000001</c:v>
                </c:pt>
                <c:pt idx="178">
                  <c:v>2.1110789999999997</c:v>
                </c:pt>
                <c:pt idx="179">
                  <c:v>2.1230059999999997</c:v>
                </c:pt>
                <c:pt idx="180">
                  <c:v>2.1349330000000002</c:v>
                </c:pt>
                <c:pt idx="181">
                  <c:v>2.1468600000000002</c:v>
                </c:pt>
                <c:pt idx="182">
                  <c:v>2.1587869999999998</c:v>
                </c:pt>
                <c:pt idx="183">
                  <c:v>2.1707139999999998</c:v>
                </c:pt>
                <c:pt idx="184">
                  <c:v>2.1826410000000003</c:v>
                </c:pt>
                <c:pt idx="185">
                  <c:v>2.1945679999999999</c:v>
                </c:pt>
                <c:pt idx="186">
                  <c:v>2.2064949999999999</c:v>
                </c:pt>
                <c:pt idx="187">
                  <c:v>2.2184219999999999</c:v>
                </c:pt>
                <c:pt idx="188">
                  <c:v>2.2303489999999999</c:v>
                </c:pt>
                <c:pt idx="189">
                  <c:v>2.2422759999999999</c:v>
                </c:pt>
                <c:pt idx="190">
                  <c:v>2.254203</c:v>
                </c:pt>
                <c:pt idx="191">
                  <c:v>2.26613</c:v>
                </c:pt>
                <c:pt idx="192">
                  <c:v>2.278057</c:v>
                </c:pt>
                <c:pt idx="193">
                  <c:v>2.289984</c:v>
                </c:pt>
                <c:pt idx="194">
                  <c:v>2.301911</c:v>
                </c:pt>
                <c:pt idx="195">
                  <c:v>2.3138379999999996</c:v>
                </c:pt>
                <c:pt idx="196">
                  <c:v>2.3257650000000001</c:v>
                </c:pt>
                <c:pt idx="197">
                  <c:v>2.3376920000000001</c:v>
                </c:pt>
                <c:pt idx="198">
                  <c:v>2.3496190000000001</c:v>
                </c:pt>
                <c:pt idx="199">
                  <c:v>2.3615459999999997</c:v>
                </c:pt>
                <c:pt idx="200">
                  <c:v>2.3734730000000002</c:v>
                </c:pt>
                <c:pt idx="201">
                  <c:v>2.3854000000000002</c:v>
                </c:pt>
                <c:pt idx="202">
                  <c:v>2.3973269999999998</c:v>
                </c:pt>
                <c:pt idx="203">
                  <c:v>2.4092539999999998</c:v>
                </c:pt>
                <c:pt idx="204">
                  <c:v>2.4211810000000002</c:v>
                </c:pt>
                <c:pt idx="205">
                  <c:v>2.4331079999999998</c:v>
                </c:pt>
                <c:pt idx="206">
                  <c:v>2.4450349999999998</c:v>
                </c:pt>
                <c:pt idx="207">
                  <c:v>2.4569619999999999</c:v>
                </c:pt>
                <c:pt idx="208">
                  <c:v>2.4688890000000003</c:v>
                </c:pt>
                <c:pt idx="209">
                  <c:v>2.4808159999999999</c:v>
                </c:pt>
                <c:pt idx="210">
                  <c:v>2.4927429999999999</c:v>
                </c:pt>
                <c:pt idx="211">
                  <c:v>2.50467</c:v>
                </c:pt>
                <c:pt idx="212">
                  <c:v>2.516597</c:v>
                </c:pt>
                <c:pt idx="213">
                  <c:v>2.528524</c:v>
                </c:pt>
                <c:pt idx="214">
                  <c:v>2.540451</c:v>
                </c:pt>
                <c:pt idx="215">
                  <c:v>2.5523779999999996</c:v>
                </c:pt>
                <c:pt idx="216">
                  <c:v>2.5643050000000001</c:v>
                </c:pt>
                <c:pt idx="217">
                  <c:v>2.5762320000000001</c:v>
                </c:pt>
                <c:pt idx="218">
                  <c:v>2.5881590000000001</c:v>
                </c:pt>
                <c:pt idx="219">
                  <c:v>2.6000859999999997</c:v>
                </c:pt>
                <c:pt idx="220">
                  <c:v>2.6120130000000001</c:v>
                </c:pt>
                <c:pt idx="221">
                  <c:v>2.6239400000000002</c:v>
                </c:pt>
                <c:pt idx="222">
                  <c:v>2.6358669999999997</c:v>
                </c:pt>
                <c:pt idx="223">
                  <c:v>2.6477939999999998</c:v>
                </c:pt>
                <c:pt idx="224">
                  <c:v>2.6597210000000002</c:v>
                </c:pt>
                <c:pt idx="225">
                  <c:v>2.6716480000000002</c:v>
                </c:pt>
                <c:pt idx="226">
                  <c:v>2.6835749999999998</c:v>
                </c:pt>
                <c:pt idx="227">
                  <c:v>2.6955019999999998</c:v>
                </c:pt>
                <c:pt idx="228">
                  <c:v>2.7074290000000003</c:v>
                </c:pt>
                <c:pt idx="229">
                  <c:v>2.7193559999999999</c:v>
                </c:pt>
                <c:pt idx="230">
                  <c:v>2.7312829999999999</c:v>
                </c:pt>
                <c:pt idx="231">
                  <c:v>2.7432099999999999</c:v>
                </c:pt>
                <c:pt idx="232">
                  <c:v>2.7551369999999995</c:v>
                </c:pt>
                <c:pt idx="233">
                  <c:v>2.767064</c:v>
                </c:pt>
                <c:pt idx="234">
                  <c:v>2.778991</c:v>
                </c:pt>
                <c:pt idx="235">
                  <c:v>2.790918</c:v>
                </c:pt>
                <c:pt idx="236">
                  <c:v>2.8028449999999996</c:v>
                </c:pt>
                <c:pt idx="237">
                  <c:v>2.8147720000000001</c:v>
                </c:pt>
                <c:pt idx="238">
                  <c:v>2.8266990000000001</c:v>
                </c:pt>
                <c:pt idx="239">
                  <c:v>2.8386259999999996</c:v>
                </c:pt>
                <c:pt idx="240">
                  <c:v>2.8505529999999997</c:v>
                </c:pt>
                <c:pt idx="241">
                  <c:v>2.8624800000000001</c:v>
                </c:pt>
                <c:pt idx="242">
                  <c:v>2.8744069999999997</c:v>
                </c:pt>
                <c:pt idx="243">
                  <c:v>2.8863339999999997</c:v>
                </c:pt>
                <c:pt idx="244">
                  <c:v>2.8982609999999998</c:v>
                </c:pt>
                <c:pt idx="245">
                  <c:v>2.9101880000000002</c:v>
                </c:pt>
                <c:pt idx="246">
                  <c:v>2.9221149999999998</c:v>
                </c:pt>
                <c:pt idx="247">
                  <c:v>2.9340419999999998</c:v>
                </c:pt>
                <c:pt idx="248">
                  <c:v>2.9459689999999998</c:v>
                </c:pt>
                <c:pt idx="249">
                  <c:v>2.9578959999999999</c:v>
                </c:pt>
                <c:pt idx="250">
                  <c:v>2.9698229999999999</c:v>
                </c:pt>
                <c:pt idx="251">
                  <c:v>2.9817499999999999</c:v>
                </c:pt>
                <c:pt idx="252">
                  <c:v>2.9936769999999995</c:v>
                </c:pt>
                <c:pt idx="253">
                  <c:v>3.0056039999999999</c:v>
                </c:pt>
                <c:pt idx="254">
                  <c:v>3.017531</c:v>
                </c:pt>
                <c:pt idx="255">
                  <c:v>3.029458</c:v>
                </c:pt>
                <c:pt idx="256">
                  <c:v>3.0413849999999996</c:v>
                </c:pt>
                <c:pt idx="257">
                  <c:v>3.053312</c:v>
                </c:pt>
                <c:pt idx="258">
                  <c:v>3.065239</c:v>
                </c:pt>
                <c:pt idx="259">
                  <c:v>3.0771659999999996</c:v>
                </c:pt>
                <c:pt idx="260">
                  <c:v>3.0890929999999996</c:v>
                </c:pt>
                <c:pt idx="261">
                  <c:v>3.1010200000000001</c:v>
                </c:pt>
                <c:pt idx="262">
                  <c:v>3.1129470000000001</c:v>
                </c:pt>
                <c:pt idx="263">
                  <c:v>3.1248739999999997</c:v>
                </c:pt>
                <c:pt idx="264">
                  <c:v>3.1368009999999997</c:v>
                </c:pt>
                <c:pt idx="265">
                  <c:v>3.1487280000000002</c:v>
                </c:pt>
                <c:pt idx="266">
                  <c:v>3.1606549999999998</c:v>
                </c:pt>
                <c:pt idx="267">
                  <c:v>3.1725819999999998</c:v>
                </c:pt>
                <c:pt idx="268">
                  <c:v>3.1845089999999998</c:v>
                </c:pt>
                <c:pt idx="269">
                  <c:v>3.1964359999999998</c:v>
                </c:pt>
                <c:pt idx="270">
                  <c:v>3.2083629999999999</c:v>
                </c:pt>
                <c:pt idx="271">
                  <c:v>3.2202899999999999</c:v>
                </c:pt>
                <c:pt idx="272">
                  <c:v>3.2322169999999999</c:v>
                </c:pt>
                <c:pt idx="273">
                  <c:v>3.2441439999999999</c:v>
                </c:pt>
                <c:pt idx="274">
                  <c:v>3.2560709999999999</c:v>
                </c:pt>
                <c:pt idx="275">
                  <c:v>3.267998</c:v>
                </c:pt>
                <c:pt idx="276">
                  <c:v>3.2799249999999995</c:v>
                </c:pt>
                <c:pt idx="277">
                  <c:v>3.291852</c:v>
                </c:pt>
                <c:pt idx="278">
                  <c:v>3.303779</c:v>
                </c:pt>
                <c:pt idx="279">
                  <c:v>3.3157059999999996</c:v>
                </c:pt>
                <c:pt idx="280">
                  <c:v>3.3276329999999996</c:v>
                </c:pt>
                <c:pt idx="281">
                  <c:v>3.3395600000000001</c:v>
                </c:pt>
                <c:pt idx="282">
                  <c:v>3.3514870000000001</c:v>
                </c:pt>
                <c:pt idx="283">
                  <c:v>3.3634139999999997</c:v>
                </c:pt>
                <c:pt idx="284">
                  <c:v>3.3753409999999997</c:v>
                </c:pt>
                <c:pt idx="285">
                  <c:v>3.3872680000000002</c:v>
                </c:pt>
                <c:pt idx="286">
                  <c:v>3.3991949999999997</c:v>
                </c:pt>
                <c:pt idx="287">
                  <c:v>3.4111219999999998</c:v>
                </c:pt>
                <c:pt idx="288">
                  <c:v>3.4230489999999998</c:v>
                </c:pt>
                <c:pt idx="289">
                  <c:v>3.4349759999999998</c:v>
                </c:pt>
                <c:pt idx="290">
                  <c:v>3.4469029999999998</c:v>
                </c:pt>
                <c:pt idx="291">
                  <c:v>3.4588299999999998</c:v>
                </c:pt>
                <c:pt idx="292">
                  <c:v>3.4707569999999999</c:v>
                </c:pt>
                <c:pt idx="293">
                  <c:v>3.4826839999999999</c:v>
                </c:pt>
                <c:pt idx="294">
                  <c:v>3.4946109999999999</c:v>
                </c:pt>
                <c:pt idx="295">
                  <c:v>3.5065379999999999</c:v>
                </c:pt>
                <c:pt idx="296">
                  <c:v>3.5184649999999995</c:v>
                </c:pt>
                <c:pt idx="297">
                  <c:v>3.530392</c:v>
                </c:pt>
                <c:pt idx="298">
                  <c:v>3.542319</c:v>
                </c:pt>
                <c:pt idx="299">
                  <c:v>3.554246</c:v>
                </c:pt>
                <c:pt idx="300">
                  <c:v>3.5661729999999996</c:v>
                </c:pt>
                <c:pt idx="301">
                  <c:v>3.5781000000000001</c:v>
                </c:pt>
                <c:pt idx="302">
                  <c:v>3.5900270000000001</c:v>
                </c:pt>
                <c:pt idx="303">
                  <c:v>3.6019539999999997</c:v>
                </c:pt>
                <c:pt idx="304">
                  <c:v>3.6138809999999997</c:v>
                </c:pt>
                <c:pt idx="305">
                  <c:v>3.6258080000000001</c:v>
                </c:pt>
                <c:pt idx="306">
                  <c:v>3.6377349999999997</c:v>
                </c:pt>
                <c:pt idx="307">
                  <c:v>3.6496619999999997</c:v>
                </c:pt>
                <c:pt idx="308">
                  <c:v>3.6615889999999998</c:v>
                </c:pt>
                <c:pt idx="309">
                  <c:v>3.6735160000000002</c:v>
                </c:pt>
                <c:pt idx="310">
                  <c:v>3.6854429999999998</c:v>
                </c:pt>
                <c:pt idx="311">
                  <c:v>3.6973699999999998</c:v>
                </c:pt>
                <c:pt idx="312">
                  <c:v>3.7092969999999998</c:v>
                </c:pt>
                <c:pt idx="313">
                  <c:v>3.7212239999999999</c:v>
                </c:pt>
                <c:pt idx="314">
                  <c:v>3.7331509999999999</c:v>
                </c:pt>
                <c:pt idx="315">
                  <c:v>3.7450779999999999</c:v>
                </c:pt>
                <c:pt idx="316">
                  <c:v>3.7570049999999995</c:v>
                </c:pt>
                <c:pt idx="317">
                  <c:v>3.7689319999999999</c:v>
                </c:pt>
                <c:pt idx="318">
                  <c:v>3.780859</c:v>
                </c:pt>
                <c:pt idx="319">
                  <c:v>3.792786</c:v>
                </c:pt>
                <c:pt idx="320">
                  <c:v>3.8047129999999996</c:v>
                </c:pt>
                <c:pt idx="321">
                  <c:v>3.81664</c:v>
                </c:pt>
                <c:pt idx="322">
                  <c:v>3.8285670000000001</c:v>
                </c:pt>
                <c:pt idx="323">
                  <c:v>3.8404939999999996</c:v>
                </c:pt>
                <c:pt idx="324">
                  <c:v>3.8524209999999997</c:v>
                </c:pt>
                <c:pt idx="325">
                  <c:v>3.8643480000000001</c:v>
                </c:pt>
                <c:pt idx="326">
                  <c:v>3.8762750000000001</c:v>
                </c:pt>
                <c:pt idx="327">
                  <c:v>3.8882019999999997</c:v>
                </c:pt>
                <c:pt idx="328">
                  <c:v>3.9001289999999997</c:v>
                </c:pt>
                <c:pt idx="329">
                  <c:v>3.9120560000000002</c:v>
                </c:pt>
                <c:pt idx="330">
                  <c:v>3.9239829999999998</c:v>
                </c:pt>
                <c:pt idx="331">
                  <c:v>3.9359099999999998</c:v>
                </c:pt>
                <c:pt idx="332">
                  <c:v>3.9478369999999998</c:v>
                </c:pt>
                <c:pt idx="333">
                  <c:v>3.9597639999999998</c:v>
                </c:pt>
                <c:pt idx="334">
                  <c:v>3.9716909999999999</c:v>
                </c:pt>
                <c:pt idx="335">
                  <c:v>3.9836179999999999</c:v>
                </c:pt>
                <c:pt idx="336">
                  <c:v>3.9955449999999999</c:v>
                </c:pt>
                <c:pt idx="337">
                  <c:v>4.0074719999999999</c:v>
                </c:pt>
                <c:pt idx="338">
                  <c:v>4.0193989999999999</c:v>
                </c:pt>
                <c:pt idx="339">
                  <c:v>4.031326</c:v>
                </c:pt>
                <c:pt idx="340">
                  <c:v>4.043253</c:v>
                </c:pt>
                <c:pt idx="341">
                  <c:v>4.05518</c:v>
                </c:pt>
                <c:pt idx="342">
                  <c:v>4.067107</c:v>
                </c:pt>
                <c:pt idx="343">
                  <c:v>4.079034</c:v>
                </c:pt>
                <c:pt idx="344">
                  <c:v>4.0909610000000001</c:v>
                </c:pt>
                <c:pt idx="345">
                  <c:v>4.1028880000000001</c:v>
                </c:pt>
                <c:pt idx="346">
                  <c:v>4.1148149999999992</c:v>
                </c:pt>
                <c:pt idx="347">
                  <c:v>4.1267420000000001</c:v>
                </c:pt>
                <c:pt idx="348">
                  <c:v>4.1386690000000002</c:v>
                </c:pt>
                <c:pt idx="349">
                  <c:v>4.1505959999999993</c:v>
                </c:pt>
                <c:pt idx="350">
                  <c:v>4.1625230000000002</c:v>
                </c:pt>
                <c:pt idx="351">
                  <c:v>4.1744500000000002</c:v>
                </c:pt>
                <c:pt idx="352">
                  <c:v>4.1863769999999993</c:v>
                </c:pt>
                <c:pt idx="353">
                  <c:v>4.1983040000000003</c:v>
                </c:pt>
                <c:pt idx="354">
                  <c:v>4.2102309999999994</c:v>
                </c:pt>
                <c:pt idx="355">
                  <c:v>4.2221579999999994</c:v>
                </c:pt>
                <c:pt idx="356">
                  <c:v>4.2340850000000003</c:v>
                </c:pt>
                <c:pt idx="357">
                  <c:v>4.2460119999999995</c:v>
                </c:pt>
                <c:pt idx="358">
                  <c:v>4.2579390000000004</c:v>
                </c:pt>
                <c:pt idx="359">
                  <c:v>4.2698660000000004</c:v>
                </c:pt>
                <c:pt idx="360">
                  <c:v>4.2817929999999995</c:v>
                </c:pt>
                <c:pt idx="361">
                  <c:v>4.2937200000000004</c:v>
                </c:pt>
                <c:pt idx="362">
                  <c:v>4.3056469999999996</c:v>
                </c:pt>
                <c:pt idx="363">
                  <c:v>4.3175739999999996</c:v>
                </c:pt>
                <c:pt idx="364">
                  <c:v>4.3295010000000005</c:v>
                </c:pt>
                <c:pt idx="365">
                  <c:v>4.3414279999999996</c:v>
                </c:pt>
                <c:pt idx="366">
                  <c:v>4.3533549999999996</c:v>
                </c:pt>
                <c:pt idx="367">
                  <c:v>4.3652820000000006</c:v>
                </c:pt>
                <c:pt idx="368">
                  <c:v>4.3772089999999997</c:v>
                </c:pt>
                <c:pt idx="369">
                  <c:v>4.3891359999999997</c:v>
                </c:pt>
                <c:pt idx="370">
                  <c:v>4.4010629999999997</c:v>
                </c:pt>
                <c:pt idx="371">
                  <c:v>4.4129899999999997</c:v>
                </c:pt>
                <c:pt idx="372">
                  <c:v>4.4249169999999998</c:v>
                </c:pt>
                <c:pt idx="373">
                  <c:v>4.4368439999999998</c:v>
                </c:pt>
                <c:pt idx="374">
                  <c:v>4.4487709999999998</c:v>
                </c:pt>
                <c:pt idx="375">
                  <c:v>4.4606979999999998</c:v>
                </c:pt>
                <c:pt idx="376">
                  <c:v>4.4726249999999999</c:v>
                </c:pt>
                <c:pt idx="377">
                  <c:v>4.4845519999999999</c:v>
                </c:pt>
                <c:pt idx="378">
                  <c:v>4.4964789999999999</c:v>
                </c:pt>
                <c:pt idx="379">
                  <c:v>4.5084059999999999</c:v>
                </c:pt>
                <c:pt idx="380">
                  <c:v>4.5203329999999999</c:v>
                </c:pt>
                <c:pt idx="381">
                  <c:v>4.53226</c:v>
                </c:pt>
                <c:pt idx="382">
                  <c:v>4.544187</c:v>
                </c:pt>
                <c:pt idx="383">
                  <c:v>4.556114</c:v>
                </c:pt>
                <c:pt idx="384">
                  <c:v>4.568041</c:v>
                </c:pt>
                <c:pt idx="385">
                  <c:v>4.579968</c:v>
                </c:pt>
                <c:pt idx="386">
                  <c:v>4.5918949999999992</c:v>
                </c:pt>
                <c:pt idx="387">
                  <c:v>4.6038220000000001</c:v>
                </c:pt>
                <c:pt idx="388">
                  <c:v>4.6157490000000001</c:v>
                </c:pt>
                <c:pt idx="389">
                  <c:v>4.6276759999999992</c:v>
                </c:pt>
                <c:pt idx="390">
                  <c:v>4.6396030000000001</c:v>
                </c:pt>
              </c:numCache>
            </c:numRef>
          </c:xVal>
          <c:yVal>
            <c:numRef>
              <c:f>flow_rate!$B$3:$B$391</c:f>
              <c:numCache>
                <c:formatCode>General</c:formatCode>
                <c:ptCount val="389"/>
                <c:pt idx="0">
                  <c:v>-0.1658374786</c:v>
                </c:pt>
                <c:pt idx="1">
                  <c:v>-0.2179104566</c:v>
                </c:pt>
                <c:pt idx="2">
                  <c:v>0.11111109249999999</c:v>
                </c:pt>
                <c:pt idx="3">
                  <c:v>-0.4338308334</c:v>
                </c:pt>
                <c:pt idx="4">
                  <c:v>6.8988394699999997E-2</c:v>
                </c:pt>
                <c:pt idx="5">
                  <c:v>-0.13631842129999999</c:v>
                </c:pt>
                <c:pt idx="6">
                  <c:v>-0.2968491077</c:v>
                </c:pt>
                <c:pt idx="7">
                  <c:v>0.124709773</c:v>
                </c:pt>
                <c:pt idx="8">
                  <c:v>-0.4182421207</c:v>
                </c:pt>
                <c:pt idx="9">
                  <c:v>6.9983410800000007E-2</c:v>
                </c:pt>
                <c:pt idx="10">
                  <c:v>-0.1917081356</c:v>
                </c:pt>
                <c:pt idx="11">
                  <c:v>-0.29850745200000001</c:v>
                </c:pt>
                <c:pt idx="12">
                  <c:v>0.13897179409999999</c:v>
                </c:pt>
                <c:pt idx="13">
                  <c:v>-0.4301824092</c:v>
                </c:pt>
                <c:pt idx="14">
                  <c:v>1.29353105E-2</c:v>
                </c:pt>
                <c:pt idx="15">
                  <c:v>-0.13300166129999999</c:v>
                </c:pt>
                <c:pt idx="16">
                  <c:v>-0.1936981773</c:v>
                </c:pt>
                <c:pt idx="17">
                  <c:v>0.21658375260000001</c:v>
                </c:pt>
                <c:pt idx="18">
                  <c:v>-0.35223884579999998</c:v>
                </c:pt>
                <c:pt idx="19">
                  <c:v>4.0132656000000003E-2</c:v>
                </c:pt>
                <c:pt idx="20">
                  <c:v>-8.6898851299999996E-2</c:v>
                </c:pt>
                <c:pt idx="21">
                  <c:v>-0.26766169070000001</c:v>
                </c:pt>
                <c:pt idx="22">
                  <c:v>0.1087893724</c:v>
                </c:pt>
                <c:pt idx="23">
                  <c:v>-0.38208956710000003</c:v>
                </c:pt>
                <c:pt idx="24">
                  <c:v>7.7280273400000002E-2</c:v>
                </c:pt>
                <c:pt idx="25">
                  <c:v>-6.5339970499999997E-2</c:v>
                </c:pt>
                <c:pt idx="26">
                  <c:v>-0.23051409719999999</c:v>
                </c:pt>
                <c:pt idx="27">
                  <c:v>0.23217246529999999</c:v>
                </c:pt>
                <c:pt idx="28">
                  <c:v>-0.39170813560000001</c:v>
                </c:pt>
                <c:pt idx="29">
                  <c:v>2.95190668E-2</c:v>
                </c:pt>
                <c:pt idx="30">
                  <c:v>-8.6567172999999997E-2</c:v>
                </c:pt>
                <c:pt idx="31">
                  <c:v>-0.32039804449999998</c:v>
                </c:pt>
                <c:pt idx="32">
                  <c:v>0.17213930129999999</c:v>
                </c:pt>
                <c:pt idx="33">
                  <c:v>-0.30878939620000001</c:v>
                </c:pt>
                <c:pt idx="34">
                  <c:v>5.6384730299999998E-2</c:v>
                </c:pt>
                <c:pt idx="35">
                  <c:v>-6.6003322599999997E-2</c:v>
                </c:pt>
                <c:pt idx="36">
                  <c:v>-0.28524045939999998</c:v>
                </c:pt>
                <c:pt idx="37">
                  <c:v>0.1545605182</c:v>
                </c:pt>
                <c:pt idx="38">
                  <c:v>-0.31840796469999999</c:v>
                </c:pt>
                <c:pt idx="39">
                  <c:v>6.6666650699999996E-2</c:v>
                </c:pt>
                <c:pt idx="40">
                  <c:v>0.32271969309999998</c:v>
                </c:pt>
                <c:pt idx="41">
                  <c:v>13.2789382934</c:v>
                </c:pt>
                <c:pt idx="42">
                  <c:v>50.953563690099998</c:v>
                </c:pt>
                <c:pt idx="43">
                  <c:v>43.714759826600002</c:v>
                </c:pt>
                <c:pt idx="44">
                  <c:v>43.625537872300001</c:v>
                </c:pt>
                <c:pt idx="45">
                  <c:v>34.154891967700003</c:v>
                </c:pt>
                <c:pt idx="46">
                  <c:v>37.436481475800001</c:v>
                </c:pt>
                <c:pt idx="47">
                  <c:v>34.403980255100002</c:v>
                </c:pt>
                <c:pt idx="48">
                  <c:v>42.1880569458</c:v>
                </c:pt>
                <c:pt idx="49">
                  <c:v>34.534992217999999</c:v>
                </c:pt>
                <c:pt idx="50">
                  <c:v>46.472637176500001</c:v>
                </c:pt>
                <c:pt idx="51">
                  <c:v>38.979766845699999</c:v>
                </c:pt>
                <c:pt idx="52">
                  <c:v>46.091209411599998</c:v>
                </c:pt>
                <c:pt idx="53">
                  <c:v>45.433166503899997</c:v>
                </c:pt>
                <c:pt idx="54">
                  <c:v>45.717079162499999</c:v>
                </c:pt>
                <c:pt idx="55">
                  <c:v>50.049751281699997</c:v>
                </c:pt>
                <c:pt idx="56">
                  <c:v>47.588722228999998</c:v>
                </c:pt>
                <c:pt idx="57">
                  <c:v>51.901489257800002</c:v>
                </c:pt>
                <c:pt idx="58">
                  <c:v>51.744941711400003</c:v>
                </c:pt>
                <c:pt idx="59">
                  <c:v>55.102153778000002</c:v>
                </c:pt>
                <c:pt idx="60">
                  <c:v>52.987064361500003</c:v>
                </c:pt>
                <c:pt idx="61">
                  <c:v>60.017246246299997</c:v>
                </c:pt>
                <c:pt idx="62">
                  <c:v>53.4315071105</c:v>
                </c:pt>
                <c:pt idx="63">
                  <c:v>62.802318572899999</c:v>
                </c:pt>
                <c:pt idx="64">
                  <c:v>59.402984619100003</c:v>
                </c:pt>
                <c:pt idx="65">
                  <c:v>61.960529327300002</c:v>
                </c:pt>
                <c:pt idx="66">
                  <c:v>64.8023223876</c:v>
                </c:pt>
                <c:pt idx="67">
                  <c:v>64.312774658199999</c:v>
                </c:pt>
                <c:pt idx="68">
                  <c:v>67.2981796264</c:v>
                </c:pt>
                <c:pt idx="69">
                  <c:v>68.744941711400003</c:v>
                </c:pt>
                <c:pt idx="70">
                  <c:v>70.823883056599996</c:v>
                </c:pt>
                <c:pt idx="71">
                  <c:v>70.322059631299993</c:v>
                </c:pt>
                <c:pt idx="72">
                  <c:v>76.440132141099994</c:v>
                </c:pt>
                <c:pt idx="73">
                  <c:v>71.045440673800002</c:v>
                </c:pt>
                <c:pt idx="74">
                  <c:v>77.022888183500001</c:v>
                </c:pt>
                <c:pt idx="75">
                  <c:v>78.748260497999993</c:v>
                </c:pt>
                <c:pt idx="76">
                  <c:v>76.822555541900002</c:v>
                </c:pt>
                <c:pt idx="77">
                  <c:v>83.304145812900003</c:v>
                </c:pt>
                <c:pt idx="78">
                  <c:v>81.098510742100004</c:v>
                </c:pt>
                <c:pt idx="79">
                  <c:v>83.347267150799993</c:v>
                </c:pt>
                <c:pt idx="80">
                  <c:v>85.228523254300001</c:v>
                </c:pt>
                <c:pt idx="81">
                  <c:v>86.082260131799998</c:v>
                </c:pt>
                <c:pt idx="82">
                  <c:v>87.629852294900004</c:v>
                </c:pt>
                <c:pt idx="83">
                  <c:v>90.3681640625</c:v>
                </c:pt>
                <c:pt idx="84">
                  <c:v>89.942955017000003</c:v>
                </c:pt>
                <c:pt idx="85">
                  <c:v>91.900497436500004</c:v>
                </c:pt>
                <c:pt idx="86">
                  <c:v>95.347595214799995</c:v>
                </c:pt>
                <c:pt idx="87">
                  <c:v>93.823883056599996</c:v>
                </c:pt>
                <c:pt idx="88">
                  <c:v>97.391380310000002</c:v>
                </c:pt>
                <c:pt idx="89">
                  <c:v>98.7343292236</c:v>
                </c:pt>
                <c:pt idx="90">
                  <c:v>98.817581176700003</c:v>
                </c:pt>
                <c:pt idx="91">
                  <c:v>101.6447753906</c:v>
                </c:pt>
                <c:pt idx="92">
                  <c:v>102.8673324584</c:v>
                </c:pt>
                <c:pt idx="93">
                  <c:v>102.8139343261</c:v>
                </c:pt>
                <c:pt idx="94">
                  <c:v>106.44510650629999</c:v>
                </c:pt>
                <c:pt idx="95">
                  <c:v>107.77844238279999</c:v>
                </c:pt>
                <c:pt idx="96">
                  <c:v>107.0686569213</c:v>
                </c:pt>
                <c:pt idx="97">
                  <c:v>111.0560531616</c:v>
                </c:pt>
                <c:pt idx="98">
                  <c:v>111.2358245849</c:v>
                </c:pt>
                <c:pt idx="99">
                  <c:v>112.33234405509999</c:v>
                </c:pt>
                <c:pt idx="100">
                  <c:v>115.2371520996</c:v>
                </c:pt>
                <c:pt idx="101">
                  <c:v>115.2882308959</c:v>
                </c:pt>
                <c:pt idx="102">
                  <c:v>117.8341674804</c:v>
                </c:pt>
                <c:pt idx="103">
                  <c:v>119.07628631590001</c:v>
                </c:pt>
                <c:pt idx="104">
                  <c:v>120.32670593260001</c:v>
                </c:pt>
                <c:pt idx="105">
                  <c:v>121.7635192871</c:v>
                </c:pt>
                <c:pt idx="106">
                  <c:v>123.89585876460001</c:v>
                </c:pt>
                <c:pt idx="107">
                  <c:v>125.60796356199999</c:v>
                </c:pt>
                <c:pt idx="108">
                  <c:v>126.7024917602</c:v>
                </c:pt>
                <c:pt idx="109">
                  <c:v>128.72039794919999</c:v>
                </c:pt>
                <c:pt idx="110">
                  <c:v>131.13200378409999</c:v>
                </c:pt>
                <c:pt idx="111">
                  <c:v>131.9797668457</c:v>
                </c:pt>
                <c:pt idx="112">
                  <c:v>133.02917480459999</c:v>
                </c:pt>
                <c:pt idx="113">
                  <c:v>135.51144409170001</c:v>
                </c:pt>
                <c:pt idx="114">
                  <c:v>136.65571594229999</c:v>
                </c:pt>
                <c:pt idx="115">
                  <c:v>136.96815490719999</c:v>
                </c:pt>
                <c:pt idx="116">
                  <c:v>138.97114562979999</c:v>
                </c:pt>
                <c:pt idx="117">
                  <c:v>141.4265289306</c:v>
                </c:pt>
                <c:pt idx="118">
                  <c:v>142.41093444820001</c:v>
                </c:pt>
                <c:pt idx="119">
                  <c:v>144.30845642080001</c:v>
                </c:pt>
                <c:pt idx="120">
                  <c:v>146.91409301749999</c:v>
                </c:pt>
                <c:pt idx="121">
                  <c:v>147.63249206539999</c:v>
                </c:pt>
                <c:pt idx="122">
                  <c:v>149.0636749267</c:v>
                </c:pt>
                <c:pt idx="123">
                  <c:v>151.71110534659999</c:v>
                </c:pt>
                <c:pt idx="124">
                  <c:v>153.2490844726</c:v>
                </c:pt>
                <c:pt idx="125">
                  <c:v>153.92469787589999</c:v>
                </c:pt>
                <c:pt idx="126">
                  <c:v>155.1708068847</c:v>
                </c:pt>
                <c:pt idx="127">
                  <c:v>158.017578125</c:v>
                </c:pt>
                <c:pt idx="128">
                  <c:v>159.56118774410001</c:v>
                </c:pt>
                <c:pt idx="129">
                  <c:v>161.28457641599999</c:v>
                </c:pt>
                <c:pt idx="130">
                  <c:v>163.0341644287</c:v>
                </c:pt>
                <c:pt idx="131">
                  <c:v>163.50679016110001</c:v>
                </c:pt>
                <c:pt idx="132">
                  <c:v>167.2991638183</c:v>
                </c:pt>
                <c:pt idx="133">
                  <c:v>168.82917785640001</c:v>
                </c:pt>
                <c:pt idx="134">
                  <c:v>168.87927246090001</c:v>
                </c:pt>
                <c:pt idx="135">
                  <c:v>172.24046325680001</c:v>
                </c:pt>
                <c:pt idx="136">
                  <c:v>173.43116760250001</c:v>
                </c:pt>
                <c:pt idx="137">
                  <c:v>174.1379699707</c:v>
                </c:pt>
                <c:pt idx="138">
                  <c:v>176.5605316162</c:v>
                </c:pt>
                <c:pt idx="139">
                  <c:v>178.76417541500001</c:v>
                </c:pt>
                <c:pt idx="140">
                  <c:v>179.96484375</c:v>
                </c:pt>
                <c:pt idx="141">
                  <c:v>181.58837890620001</c:v>
                </c:pt>
                <c:pt idx="142">
                  <c:v>183.4261932373</c:v>
                </c:pt>
                <c:pt idx="143">
                  <c:v>183.70048522939999</c:v>
                </c:pt>
                <c:pt idx="144">
                  <c:v>186.68324279780001</c:v>
                </c:pt>
                <c:pt idx="145">
                  <c:v>187.86997985830001</c:v>
                </c:pt>
                <c:pt idx="146">
                  <c:v>188.296508789</c:v>
                </c:pt>
                <c:pt idx="147">
                  <c:v>191.224533081</c:v>
                </c:pt>
                <c:pt idx="148">
                  <c:v>193.09120178219999</c:v>
                </c:pt>
                <c:pt idx="149">
                  <c:v>194.50712585439999</c:v>
                </c:pt>
                <c:pt idx="150">
                  <c:v>196.67462158199999</c:v>
                </c:pt>
                <c:pt idx="151">
                  <c:v>197.77313232419999</c:v>
                </c:pt>
                <c:pt idx="152">
                  <c:v>199.15455627439999</c:v>
                </c:pt>
                <c:pt idx="153">
                  <c:v>200.2736206054</c:v>
                </c:pt>
                <c:pt idx="154">
                  <c:v>202.75355529780001</c:v>
                </c:pt>
                <c:pt idx="155">
                  <c:v>205.12968444820001</c:v>
                </c:pt>
                <c:pt idx="156">
                  <c:v>204.93067932119999</c:v>
                </c:pt>
                <c:pt idx="157">
                  <c:v>206.76152038570001</c:v>
                </c:pt>
                <c:pt idx="158">
                  <c:v>208.5505676269</c:v>
                </c:pt>
                <c:pt idx="159">
                  <c:v>210.67462158199999</c:v>
                </c:pt>
                <c:pt idx="160">
                  <c:v>213.2258605957</c:v>
                </c:pt>
                <c:pt idx="161">
                  <c:v>212.5485839843</c:v>
                </c:pt>
                <c:pt idx="162">
                  <c:v>215.07893371579999</c:v>
                </c:pt>
                <c:pt idx="163">
                  <c:v>218.74360656729999</c:v>
                </c:pt>
                <c:pt idx="164">
                  <c:v>217.92669677730001</c:v>
                </c:pt>
                <c:pt idx="165">
                  <c:v>218.9595336914</c:v>
                </c:pt>
                <c:pt idx="166">
                  <c:v>222.3804321289</c:v>
                </c:pt>
                <c:pt idx="167">
                  <c:v>222.72204589840001</c:v>
                </c:pt>
                <c:pt idx="168">
                  <c:v>222.57048034659999</c:v>
                </c:pt>
                <c:pt idx="169">
                  <c:v>226.03315734860001</c:v>
                </c:pt>
                <c:pt idx="170">
                  <c:v>228.34725952139999</c:v>
                </c:pt>
                <c:pt idx="171">
                  <c:v>228.3993377685</c:v>
                </c:pt>
                <c:pt idx="172">
                  <c:v>229.4815826416</c:v>
                </c:pt>
                <c:pt idx="173">
                  <c:v>231.4533996582</c:v>
                </c:pt>
                <c:pt idx="174">
                  <c:v>233.31376647939999</c:v>
                </c:pt>
                <c:pt idx="175">
                  <c:v>233.66931152340001</c:v>
                </c:pt>
                <c:pt idx="176">
                  <c:v>234.14726257320001</c:v>
                </c:pt>
                <c:pt idx="177">
                  <c:v>237.8281860351</c:v>
                </c:pt>
                <c:pt idx="178">
                  <c:v>238.76284790029999</c:v>
                </c:pt>
                <c:pt idx="179">
                  <c:v>239.05903625479999</c:v>
                </c:pt>
                <c:pt idx="180">
                  <c:v>241.40496826169999</c:v>
                </c:pt>
                <c:pt idx="181">
                  <c:v>242.36450195309999</c:v>
                </c:pt>
                <c:pt idx="182">
                  <c:v>243.8338317871</c:v>
                </c:pt>
                <c:pt idx="183">
                  <c:v>243.94427490230001</c:v>
                </c:pt>
                <c:pt idx="184">
                  <c:v>245.6660003662</c:v>
                </c:pt>
                <c:pt idx="185">
                  <c:v>248.1373138427</c:v>
                </c:pt>
                <c:pt idx="186">
                  <c:v>247.44477844229999</c:v>
                </c:pt>
                <c:pt idx="187">
                  <c:v>248.88987731930001</c:v>
                </c:pt>
                <c:pt idx="188">
                  <c:v>250.82089233389999</c:v>
                </c:pt>
                <c:pt idx="189">
                  <c:v>250.0825805664</c:v>
                </c:pt>
                <c:pt idx="190">
                  <c:v>248.5346527099</c:v>
                </c:pt>
                <c:pt idx="191">
                  <c:v>248.0852355957</c:v>
                </c:pt>
                <c:pt idx="192">
                  <c:v>247.4129333496</c:v>
                </c:pt>
                <c:pt idx="193">
                  <c:v>244.00265502920001</c:v>
                </c:pt>
                <c:pt idx="194">
                  <c:v>242.6998291015</c:v>
                </c:pt>
                <c:pt idx="195">
                  <c:v>242.41957092280001</c:v>
                </c:pt>
                <c:pt idx="196">
                  <c:v>239.78839111319999</c:v>
                </c:pt>
                <c:pt idx="197">
                  <c:v>239.56217956539999</c:v>
                </c:pt>
                <c:pt idx="198">
                  <c:v>239.9001617431</c:v>
                </c:pt>
                <c:pt idx="199">
                  <c:v>239.03182983389999</c:v>
                </c:pt>
                <c:pt idx="200">
                  <c:v>238.60066223140001</c:v>
                </c:pt>
                <c:pt idx="201">
                  <c:v>237.96649169919999</c:v>
                </c:pt>
                <c:pt idx="202">
                  <c:v>238.38772582999999</c:v>
                </c:pt>
                <c:pt idx="203">
                  <c:v>238.31275939939999</c:v>
                </c:pt>
                <c:pt idx="204">
                  <c:v>237.64045715329999</c:v>
                </c:pt>
                <c:pt idx="205">
                  <c:v>237.60795593259999</c:v>
                </c:pt>
                <c:pt idx="206">
                  <c:v>237.83547973629999</c:v>
                </c:pt>
                <c:pt idx="207">
                  <c:v>238.28489685049999</c:v>
                </c:pt>
                <c:pt idx="208">
                  <c:v>237.03880310049999</c:v>
                </c:pt>
                <c:pt idx="209">
                  <c:v>237.28489685049999</c:v>
                </c:pt>
                <c:pt idx="210">
                  <c:v>238.74858093259999</c:v>
                </c:pt>
                <c:pt idx="211">
                  <c:v>237.142288208</c:v>
                </c:pt>
                <c:pt idx="212">
                  <c:v>237.13929748530001</c:v>
                </c:pt>
                <c:pt idx="213">
                  <c:v>238.26898193349999</c:v>
                </c:pt>
                <c:pt idx="214">
                  <c:v>237.72901916500001</c:v>
                </c:pt>
                <c:pt idx="215">
                  <c:v>237.33200073239999</c:v>
                </c:pt>
                <c:pt idx="216">
                  <c:v>237.43017578120001</c:v>
                </c:pt>
                <c:pt idx="217">
                  <c:v>238.1326599121</c:v>
                </c:pt>
                <c:pt idx="218">
                  <c:v>237.52503967280001</c:v>
                </c:pt>
                <c:pt idx="219">
                  <c:v>237.18606567379999</c:v>
                </c:pt>
                <c:pt idx="220">
                  <c:v>238.01060485830001</c:v>
                </c:pt>
                <c:pt idx="221">
                  <c:v>237.65074157710001</c:v>
                </c:pt>
                <c:pt idx="222">
                  <c:v>237.7754516601</c:v>
                </c:pt>
                <c:pt idx="223">
                  <c:v>237.31475830069999</c:v>
                </c:pt>
                <c:pt idx="224">
                  <c:v>237.3518981933</c:v>
                </c:pt>
                <c:pt idx="225">
                  <c:v>238.29486083980001</c:v>
                </c:pt>
                <c:pt idx="226">
                  <c:v>237.0829162597</c:v>
                </c:pt>
                <c:pt idx="227">
                  <c:v>237.18606567379999</c:v>
                </c:pt>
                <c:pt idx="228">
                  <c:v>238.14427185049999</c:v>
                </c:pt>
                <c:pt idx="229">
                  <c:v>237.6185760498</c:v>
                </c:pt>
                <c:pt idx="230">
                  <c:v>237.2328338623</c:v>
                </c:pt>
                <c:pt idx="231">
                  <c:v>237.41957092280001</c:v>
                </c:pt>
                <c:pt idx="232">
                  <c:v>238.22817993160001</c:v>
                </c:pt>
                <c:pt idx="233">
                  <c:v>237.401977539</c:v>
                </c:pt>
                <c:pt idx="234">
                  <c:v>237.1001586914</c:v>
                </c:pt>
                <c:pt idx="235">
                  <c:v>238.3263702392</c:v>
                </c:pt>
                <c:pt idx="236">
                  <c:v>237.51574707029999</c:v>
                </c:pt>
                <c:pt idx="237">
                  <c:v>237.39501953120001</c:v>
                </c:pt>
                <c:pt idx="238">
                  <c:v>237.7038116455</c:v>
                </c:pt>
                <c:pt idx="239">
                  <c:v>237.65272521969999</c:v>
                </c:pt>
                <c:pt idx="240">
                  <c:v>237.97776794430001</c:v>
                </c:pt>
                <c:pt idx="241">
                  <c:v>237.0825805664</c:v>
                </c:pt>
                <c:pt idx="242">
                  <c:v>237.60032653799999</c:v>
                </c:pt>
                <c:pt idx="243">
                  <c:v>238.0825805664</c:v>
                </c:pt>
                <c:pt idx="244">
                  <c:v>237.4308471679</c:v>
                </c:pt>
                <c:pt idx="245">
                  <c:v>237.45239257809999</c:v>
                </c:pt>
                <c:pt idx="246">
                  <c:v>237.5522308349</c:v>
                </c:pt>
                <c:pt idx="247">
                  <c:v>238.11343383779999</c:v>
                </c:pt>
                <c:pt idx="248">
                  <c:v>237.3804321289</c:v>
                </c:pt>
                <c:pt idx="249">
                  <c:v>237.10380554189999</c:v>
                </c:pt>
                <c:pt idx="250">
                  <c:v>238.3966827392</c:v>
                </c:pt>
                <c:pt idx="251">
                  <c:v>237.43746948239999</c:v>
                </c:pt>
                <c:pt idx="252">
                  <c:v>237.31077575680001</c:v>
                </c:pt>
                <c:pt idx="253">
                  <c:v>237.9771118164</c:v>
                </c:pt>
                <c:pt idx="254">
                  <c:v>237.65637207029999</c:v>
                </c:pt>
                <c:pt idx="255">
                  <c:v>237.62719726559999</c:v>
                </c:pt>
                <c:pt idx="256">
                  <c:v>237.3061370849</c:v>
                </c:pt>
                <c:pt idx="257">
                  <c:v>237.8991699218</c:v>
                </c:pt>
                <c:pt idx="258">
                  <c:v>237.77214050289999</c:v>
                </c:pt>
                <c:pt idx="259">
                  <c:v>237.23448181149999</c:v>
                </c:pt>
                <c:pt idx="260">
                  <c:v>237.8417816162</c:v>
                </c:pt>
                <c:pt idx="261">
                  <c:v>237.70745849599999</c:v>
                </c:pt>
                <c:pt idx="262">
                  <c:v>237.82154846189999</c:v>
                </c:pt>
                <c:pt idx="263">
                  <c:v>237.4845733642</c:v>
                </c:pt>
                <c:pt idx="264">
                  <c:v>237.3167419433</c:v>
                </c:pt>
                <c:pt idx="265">
                  <c:v>238.2427825927</c:v>
                </c:pt>
                <c:pt idx="266">
                  <c:v>237.3465881347</c:v>
                </c:pt>
                <c:pt idx="267">
                  <c:v>237.277267456</c:v>
                </c:pt>
                <c:pt idx="268">
                  <c:v>238.03315734860001</c:v>
                </c:pt>
                <c:pt idx="269">
                  <c:v>237.71939086910001</c:v>
                </c:pt>
                <c:pt idx="270">
                  <c:v>237.60032653799999</c:v>
                </c:pt>
                <c:pt idx="271">
                  <c:v>237.441116333</c:v>
                </c:pt>
                <c:pt idx="272">
                  <c:v>238.1001586914</c:v>
                </c:pt>
                <c:pt idx="273">
                  <c:v>237.7741241455</c:v>
                </c:pt>
                <c:pt idx="274">
                  <c:v>237.177444458</c:v>
                </c:pt>
                <c:pt idx="275">
                  <c:v>238.1572113037</c:v>
                </c:pt>
                <c:pt idx="276">
                  <c:v>237.73532104489999</c:v>
                </c:pt>
                <c:pt idx="277">
                  <c:v>237.5917053222</c:v>
                </c:pt>
                <c:pt idx="278">
                  <c:v>237.72370910640001</c:v>
                </c:pt>
                <c:pt idx="279">
                  <c:v>237.54824829099999</c:v>
                </c:pt>
                <c:pt idx="280">
                  <c:v>238.10679626460001</c:v>
                </c:pt>
                <c:pt idx="281">
                  <c:v>237.3658294677</c:v>
                </c:pt>
                <c:pt idx="282">
                  <c:v>237.58009338369999</c:v>
                </c:pt>
                <c:pt idx="283">
                  <c:v>238.1137542724</c:v>
                </c:pt>
                <c:pt idx="284">
                  <c:v>237.49220275869999</c:v>
                </c:pt>
                <c:pt idx="285">
                  <c:v>237.68026733389999</c:v>
                </c:pt>
                <c:pt idx="286">
                  <c:v>237.61061096189999</c:v>
                </c:pt>
                <c:pt idx="287">
                  <c:v>237.97909545889999</c:v>
                </c:pt>
                <c:pt idx="288">
                  <c:v>237.6348266601</c:v>
                </c:pt>
                <c:pt idx="289">
                  <c:v>237.722714804606</c:v>
                </c:pt>
                <c:pt idx="290">
                  <c:v>237.724449510939</c:v>
                </c:pt>
                <c:pt idx="291">
                  <c:v>237.72618421727199</c:v>
                </c:pt>
                <c:pt idx="292">
                  <c:v>237.72791892360499</c:v>
                </c:pt>
                <c:pt idx="293">
                  <c:v>237.72965362993801</c:v>
                </c:pt>
                <c:pt idx="294">
                  <c:v>237.73138833627101</c:v>
                </c:pt>
                <c:pt idx="295">
                  <c:v>237.73312304260401</c:v>
                </c:pt>
                <c:pt idx="296">
                  <c:v>237.734857748938</c:v>
                </c:pt>
                <c:pt idx="297">
                  <c:v>237.73659245527099</c:v>
                </c:pt>
                <c:pt idx="298">
                  <c:v>237.73832716160399</c:v>
                </c:pt>
                <c:pt idx="299">
                  <c:v>237.74006186793699</c:v>
                </c:pt>
                <c:pt idx="300">
                  <c:v>237.74179657427001</c:v>
                </c:pt>
                <c:pt idx="301">
                  <c:v>237.74353128060301</c:v>
                </c:pt>
                <c:pt idx="302">
                  <c:v>237.745265986936</c:v>
                </c:pt>
                <c:pt idx="303">
                  <c:v>237.747000693269</c:v>
                </c:pt>
                <c:pt idx="304">
                  <c:v>237.748735399602</c:v>
                </c:pt>
                <c:pt idx="305">
                  <c:v>237.75047010593499</c:v>
                </c:pt>
                <c:pt idx="306">
                  <c:v>237.75220481226799</c:v>
                </c:pt>
                <c:pt idx="307">
                  <c:v>237.75393951860099</c:v>
                </c:pt>
                <c:pt idx="308">
                  <c:v>237.75567422493401</c:v>
                </c:pt>
                <c:pt idx="309">
                  <c:v>237.75740893126701</c:v>
                </c:pt>
                <c:pt idx="310">
                  <c:v>237.7591436376</c:v>
                </c:pt>
                <c:pt idx="311">
                  <c:v>237.760878343933</c:v>
                </c:pt>
                <c:pt idx="312">
                  <c:v>237.762613050266</c:v>
                </c:pt>
                <c:pt idx="313">
                  <c:v>237.76434775659899</c:v>
                </c:pt>
                <c:pt idx="314">
                  <c:v>237.76608246293301</c:v>
                </c:pt>
                <c:pt idx="315">
                  <c:v>237.76781716926601</c:v>
                </c:pt>
                <c:pt idx="316">
                  <c:v>237.76955187559901</c:v>
                </c:pt>
                <c:pt idx="317">
                  <c:v>237.771286581932</c:v>
                </c:pt>
                <c:pt idx="318">
                  <c:v>237.773021288265</c:v>
                </c:pt>
                <c:pt idx="319">
                  <c:v>237.774755994598</c:v>
                </c:pt>
                <c:pt idx="320">
                  <c:v>237.77649070093099</c:v>
                </c:pt>
                <c:pt idx="321">
                  <c:v>237.77822540726399</c:v>
                </c:pt>
                <c:pt idx="322">
                  <c:v>237.77996011359701</c:v>
                </c:pt>
                <c:pt idx="323">
                  <c:v>237.78169481993001</c:v>
                </c:pt>
                <c:pt idx="324">
                  <c:v>237.78342952626301</c:v>
                </c:pt>
                <c:pt idx="325">
                  <c:v>237.785164232596</c:v>
                </c:pt>
                <c:pt idx="326">
                  <c:v>237.786898938929</c:v>
                </c:pt>
                <c:pt idx="327">
                  <c:v>237.788633645262</c:v>
                </c:pt>
                <c:pt idx="328">
                  <c:v>237.79036835159499</c:v>
                </c:pt>
                <c:pt idx="329">
                  <c:v>237.79210305792799</c:v>
                </c:pt>
                <c:pt idx="330">
                  <c:v>237.79383776426101</c:v>
                </c:pt>
                <c:pt idx="331">
                  <c:v>237.79557247059401</c:v>
                </c:pt>
                <c:pt idx="332">
                  <c:v>237.79730717692701</c:v>
                </c:pt>
                <c:pt idx="333">
                  <c:v>237.799041883261</c:v>
                </c:pt>
                <c:pt idx="334">
                  <c:v>237.80077658959399</c:v>
                </c:pt>
                <c:pt idx="335">
                  <c:v>237.80251129592699</c:v>
                </c:pt>
                <c:pt idx="336">
                  <c:v>237.80424600225999</c:v>
                </c:pt>
                <c:pt idx="337">
                  <c:v>237.80598070859301</c:v>
                </c:pt>
                <c:pt idx="338">
                  <c:v>237.80771541492601</c:v>
                </c:pt>
                <c:pt idx="339">
                  <c:v>237.809450121259</c:v>
                </c:pt>
                <c:pt idx="340">
                  <c:v>237.811184827592</c:v>
                </c:pt>
                <c:pt idx="341">
                  <c:v>237.812919533925</c:v>
                </c:pt>
                <c:pt idx="342">
                  <c:v>237.81465424025799</c:v>
                </c:pt>
                <c:pt idx="343">
                  <c:v>237.81638894659099</c:v>
                </c:pt>
                <c:pt idx="344">
                  <c:v>237.81812365292399</c:v>
                </c:pt>
                <c:pt idx="345">
                  <c:v>237.81985835925701</c:v>
                </c:pt>
                <c:pt idx="346">
                  <c:v>237.82159306559001</c:v>
                </c:pt>
                <c:pt idx="347">
                  <c:v>237.823327771923</c:v>
                </c:pt>
                <c:pt idx="348">
                  <c:v>237.825062478256</c:v>
                </c:pt>
                <c:pt idx="349">
                  <c:v>237.826797184589</c:v>
                </c:pt>
                <c:pt idx="350">
                  <c:v>237.82853189092199</c:v>
                </c:pt>
                <c:pt idx="351">
                  <c:v>237.83026659725601</c:v>
                </c:pt>
                <c:pt idx="352">
                  <c:v>237.83200130358901</c:v>
                </c:pt>
                <c:pt idx="353">
                  <c:v>237.83373600992201</c:v>
                </c:pt>
                <c:pt idx="354">
                  <c:v>237.835470716255</c:v>
                </c:pt>
                <c:pt idx="355">
                  <c:v>237.837205422588</c:v>
                </c:pt>
                <c:pt idx="356">
                  <c:v>237.838940128921</c:v>
                </c:pt>
                <c:pt idx="357">
                  <c:v>237.84067483525399</c:v>
                </c:pt>
                <c:pt idx="358">
                  <c:v>237.84240954158699</c:v>
                </c:pt>
                <c:pt idx="359">
                  <c:v>237.84414424792001</c:v>
                </c:pt>
                <c:pt idx="360">
                  <c:v>237.84587895425301</c:v>
                </c:pt>
                <c:pt idx="361">
                  <c:v>237.84761366058601</c:v>
                </c:pt>
                <c:pt idx="362">
                  <c:v>237.849348366919</c:v>
                </c:pt>
                <c:pt idx="363">
                  <c:v>237.851083073252</c:v>
                </c:pt>
                <c:pt idx="364">
                  <c:v>237.852817779585</c:v>
                </c:pt>
                <c:pt idx="365">
                  <c:v>237.85455248591799</c:v>
                </c:pt>
                <c:pt idx="366">
                  <c:v>237.85628719225099</c:v>
                </c:pt>
                <c:pt idx="367">
                  <c:v>237.85802189858401</c:v>
                </c:pt>
                <c:pt idx="368">
                  <c:v>237.85975660491701</c:v>
                </c:pt>
                <c:pt idx="369">
                  <c:v>237.86149131125001</c:v>
                </c:pt>
                <c:pt idx="370">
                  <c:v>237.863226017584</c:v>
                </c:pt>
                <c:pt idx="371">
                  <c:v>237.86496072391699</c:v>
                </c:pt>
                <c:pt idx="372">
                  <c:v>237.86669543024999</c:v>
                </c:pt>
                <c:pt idx="373">
                  <c:v>237.86843013658299</c:v>
                </c:pt>
                <c:pt idx="374">
                  <c:v>237.87016484291601</c:v>
                </c:pt>
                <c:pt idx="375">
                  <c:v>237.87189954924901</c:v>
                </c:pt>
                <c:pt idx="376">
                  <c:v>237.873634255582</c:v>
                </c:pt>
                <c:pt idx="377">
                  <c:v>237.875368961915</c:v>
                </c:pt>
                <c:pt idx="378">
                  <c:v>237.877103668248</c:v>
                </c:pt>
                <c:pt idx="379">
                  <c:v>237.87883837458099</c:v>
                </c:pt>
                <c:pt idx="380">
                  <c:v>237.88057308091399</c:v>
                </c:pt>
                <c:pt idx="381">
                  <c:v>237.88230778724699</c:v>
                </c:pt>
                <c:pt idx="382">
                  <c:v>237.88404249358001</c:v>
                </c:pt>
                <c:pt idx="383">
                  <c:v>237.88577719991301</c:v>
                </c:pt>
                <c:pt idx="384">
                  <c:v>237.887511906246</c:v>
                </c:pt>
                <c:pt idx="385">
                  <c:v>237.889246612579</c:v>
                </c:pt>
                <c:pt idx="386">
                  <c:v>237.890981318912</c:v>
                </c:pt>
                <c:pt idx="387">
                  <c:v>237.89271602524499</c:v>
                </c:pt>
                <c:pt idx="388">
                  <c:v>237.89445073157901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7B7-4AE0-A940-E6F2B4B7F8A9}"/>
            </c:ext>
          </c:extLst>
        </c:ser>
        <c:ser>
          <c:idx val="1"/>
          <c:order val="1"/>
          <c:tx>
            <c:v>37.5 deg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flow_rate!$H:$H</c:f>
              <c:numCache>
                <c:formatCode>General</c:formatCode>
                <c:ptCount val="1048576"/>
                <c:pt idx="2">
                  <c:v>1.1927E-2</c:v>
                </c:pt>
                <c:pt idx="3">
                  <c:v>2.3854E-2</c:v>
                </c:pt>
                <c:pt idx="4">
                  <c:v>3.5781E-2</c:v>
                </c:pt>
                <c:pt idx="5">
                  <c:v>4.7708E-2</c:v>
                </c:pt>
                <c:pt idx="6">
                  <c:v>5.9635000000000001E-2</c:v>
                </c:pt>
                <c:pt idx="7">
                  <c:v>7.1562000000000001E-2</c:v>
                </c:pt>
                <c:pt idx="8">
                  <c:v>8.3489000000000008E-2</c:v>
                </c:pt>
                <c:pt idx="9">
                  <c:v>9.5416000000000001E-2</c:v>
                </c:pt>
                <c:pt idx="10">
                  <c:v>0.10734299999999999</c:v>
                </c:pt>
                <c:pt idx="11">
                  <c:v>0.11927</c:v>
                </c:pt>
                <c:pt idx="12">
                  <c:v>0.13119700000000001</c:v>
                </c:pt>
                <c:pt idx="13">
                  <c:v>0.143124</c:v>
                </c:pt>
                <c:pt idx="14">
                  <c:v>0.15505099999999999</c:v>
                </c:pt>
                <c:pt idx="15">
                  <c:v>0.16697800000000002</c:v>
                </c:pt>
                <c:pt idx="16">
                  <c:v>0.17890500000000001</c:v>
                </c:pt>
                <c:pt idx="17">
                  <c:v>0.190832</c:v>
                </c:pt>
                <c:pt idx="18">
                  <c:v>0.20275899999999999</c:v>
                </c:pt>
                <c:pt idx="19">
                  <c:v>0.21468599999999999</c:v>
                </c:pt>
                <c:pt idx="20">
                  <c:v>0.22661300000000001</c:v>
                </c:pt>
                <c:pt idx="21">
                  <c:v>0.23854</c:v>
                </c:pt>
                <c:pt idx="22">
                  <c:v>0.250467</c:v>
                </c:pt>
                <c:pt idx="23">
                  <c:v>0.26239400000000002</c:v>
                </c:pt>
                <c:pt idx="24">
                  <c:v>0.27432099999999998</c:v>
                </c:pt>
                <c:pt idx="25">
                  <c:v>0.286248</c:v>
                </c:pt>
                <c:pt idx="26">
                  <c:v>0.29817500000000002</c:v>
                </c:pt>
                <c:pt idx="27">
                  <c:v>0.31010199999999999</c:v>
                </c:pt>
                <c:pt idx="28">
                  <c:v>0.32202900000000001</c:v>
                </c:pt>
                <c:pt idx="29">
                  <c:v>0.33395600000000003</c:v>
                </c:pt>
                <c:pt idx="30">
                  <c:v>0.345883</c:v>
                </c:pt>
                <c:pt idx="31">
                  <c:v>0.35781000000000002</c:v>
                </c:pt>
                <c:pt idx="32">
                  <c:v>0.36973699999999998</c:v>
                </c:pt>
                <c:pt idx="33">
                  <c:v>0.381664</c:v>
                </c:pt>
                <c:pt idx="34">
                  <c:v>0.39359100000000002</c:v>
                </c:pt>
                <c:pt idx="35">
                  <c:v>0.40551799999999999</c:v>
                </c:pt>
                <c:pt idx="36">
                  <c:v>0.41744500000000001</c:v>
                </c:pt>
                <c:pt idx="37">
                  <c:v>0.42937199999999998</c:v>
                </c:pt>
                <c:pt idx="38">
                  <c:v>0.441299</c:v>
                </c:pt>
                <c:pt idx="39">
                  <c:v>0.45322600000000002</c:v>
                </c:pt>
                <c:pt idx="40">
                  <c:v>0.46515299999999998</c:v>
                </c:pt>
                <c:pt idx="41">
                  <c:v>0.47708</c:v>
                </c:pt>
                <c:pt idx="42">
                  <c:v>0.48900700000000002</c:v>
                </c:pt>
                <c:pt idx="43">
                  <c:v>0.50093399999999999</c:v>
                </c:pt>
                <c:pt idx="44">
                  <c:v>0.51286100000000001</c:v>
                </c:pt>
                <c:pt idx="45">
                  <c:v>0.52478800000000003</c:v>
                </c:pt>
                <c:pt idx="46">
                  <c:v>0.53671500000000005</c:v>
                </c:pt>
                <c:pt idx="47">
                  <c:v>0.54864199999999996</c:v>
                </c:pt>
                <c:pt idx="48">
                  <c:v>0.56056899999999998</c:v>
                </c:pt>
                <c:pt idx="49">
                  <c:v>0.572496</c:v>
                </c:pt>
                <c:pt idx="50">
                  <c:v>0.58442300000000003</c:v>
                </c:pt>
                <c:pt idx="51">
                  <c:v>0.59635000000000005</c:v>
                </c:pt>
                <c:pt idx="52">
                  <c:v>0.60827699999999996</c:v>
                </c:pt>
                <c:pt idx="53">
                  <c:v>0.62020399999999998</c:v>
                </c:pt>
                <c:pt idx="54">
                  <c:v>0.632131</c:v>
                </c:pt>
                <c:pt idx="55">
                  <c:v>0.64405800000000002</c:v>
                </c:pt>
                <c:pt idx="56">
                  <c:v>0.65598500000000004</c:v>
                </c:pt>
                <c:pt idx="57">
                  <c:v>0.66791200000000006</c:v>
                </c:pt>
                <c:pt idx="58">
                  <c:v>0.67983899999999997</c:v>
                </c:pt>
                <c:pt idx="59">
                  <c:v>0.69176599999999999</c:v>
                </c:pt>
                <c:pt idx="60">
                  <c:v>0.70369300000000001</c:v>
                </c:pt>
                <c:pt idx="61">
                  <c:v>0.71562000000000003</c:v>
                </c:pt>
                <c:pt idx="62">
                  <c:v>0.72754700000000005</c:v>
                </c:pt>
                <c:pt idx="63">
                  <c:v>0.73947399999999996</c:v>
                </c:pt>
                <c:pt idx="64">
                  <c:v>0.75140099999999999</c:v>
                </c:pt>
                <c:pt idx="65">
                  <c:v>0.76332800000000001</c:v>
                </c:pt>
                <c:pt idx="66">
                  <c:v>0.77525500000000003</c:v>
                </c:pt>
                <c:pt idx="67">
                  <c:v>0.78718200000000005</c:v>
                </c:pt>
                <c:pt idx="68">
                  <c:v>0.79910899999999996</c:v>
                </c:pt>
                <c:pt idx="69">
                  <c:v>0.81103599999999998</c:v>
                </c:pt>
                <c:pt idx="70">
                  <c:v>0.822963</c:v>
                </c:pt>
                <c:pt idx="71">
                  <c:v>0.83489000000000002</c:v>
                </c:pt>
                <c:pt idx="72">
                  <c:v>0.84681700000000004</c:v>
                </c:pt>
                <c:pt idx="73">
                  <c:v>0.85874399999999995</c:v>
                </c:pt>
                <c:pt idx="74">
                  <c:v>0.87067099999999997</c:v>
                </c:pt>
                <c:pt idx="75">
                  <c:v>0.88259799999999999</c:v>
                </c:pt>
                <c:pt idx="76">
                  <c:v>0.89452500000000001</c:v>
                </c:pt>
                <c:pt idx="77">
                  <c:v>0.90645200000000004</c:v>
                </c:pt>
                <c:pt idx="78">
                  <c:v>0.91837900000000006</c:v>
                </c:pt>
                <c:pt idx="79">
                  <c:v>0.93030599999999997</c:v>
                </c:pt>
                <c:pt idx="80">
                  <c:v>0.94223299999999999</c:v>
                </c:pt>
                <c:pt idx="81">
                  <c:v>0.95416000000000001</c:v>
                </c:pt>
                <c:pt idx="82">
                  <c:v>0.96608700000000003</c:v>
                </c:pt>
                <c:pt idx="83">
                  <c:v>0.97801400000000005</c:v>
                </c:pt>
                <c:pt idx="84">
                  <c:v>0.98994099999999996</c:v>
                </c:pt>
                <c:pt idx="85">
                  <c:v>1.001868</c:v>
                </c:pt>
                <c:pt idx="86">
                  <c:v>1.013795</c:v>
                </c:pt>
                <c:pt idx="87">
                  <c:v>1.025722</c:v>
                </c:pt>
                <c:pt idx="88">
                  <c:v>1.0376489999999998</c:v>
                </c:pt>
                <c:pt idx="89">
                  <c:v>1.0495760000000001</c:v>
                </c:pt>
                <c:pt idx="90">
                  <c:v>1.0615029999999999</c:v>
                </c:pt>
                <c:pt idx="91">
                  <c:v>1.0734300000000001</c:v>
                </c:pt>
                <c:pt idx="92">
                  <c:v>1.0853569999999999</c:v>
                </c:pt>
                <c:pt idx="93">
                  <c:v>1.0972839999999999</c:v>
                </c:pt>
                <c:pt idx="94">
                  <c:v>1.1092109999999999</c:v>
                </c:pt>
                <c:pt idx="95">
                  <c:v>1.121138</c:v>
                </c:pt>
                <c:pt idx="96">
                  <c:v>1.133065</c:v>
                </c:pt>
                <c:pt idx="97">
                  <c:v>1.144992</c:v>
                </c:pt>
                <c:pt idx="98">
                  <c:v>1.1569189999999998</c:v>
                </c:pt>
                <c:pt idx="99">
                  <c:v>1.1688460000000001</c:v>
                </c:pt>
                <c:pt idx="100">
                  <c:v>1.1807729999999999</c:v>
                </c:pt>
                <c:pt idx="101">
                  <c:v>1.1927000000000001</c:v>
                </c:pt>
                <c:pt idx="102">
                  <c:v>1.2046269999999999</c:v>
                </c:pt>
                <c:pt idx="103">
                  <c:v>1.2165539999999999</c:v>
                </c:pt>
                <c:pt idx="104">
                  <c:v>1.2284809999999999</c:v>
                </c:pt>
                <c:pt idx="105">
                  <c:v>1.240408</c:v>
                </c:pt>
                <c:pt idx="106">
                  <c:v>1.252335</c:v>
                </c:pt>
                <c:pt idx="107">
                  <c:v>1.264262</c:v>
                </c:pt>
                <c:pt idx="108">
                  <c:v>1.2761889999999998</c:v>
                </c:pt>
                <c:pt idx="109">
                  <c:v>1.288116</c:v>
                </c:pt>
                <c:pt idx="110">
                  <c:v>1.3000429999999998</c:v>
                </c:pt>
                <c:pt idx="111">
                  <c:v>1.3119700000000001</c:v>
                </c:pt>
                <c:pt idx="112">
                  <c:v>1.3238969999999999</c:v>
                </c:pt>
                <c:pt idx="113">
                  <c:v>1.3358240000000001</c:v>
                </c:pt>
                <c:pt idx="114">
                  <c:v>1.3477509999999999</c:v>
                </c:pt>
                <c:pt idx="115">
                  <c:v>1.3596779999999999</c:v>
                </c:pt>
                <c:pt idx="116">
                  <c:v>1.371605</c:v>
                </c:pt>
                <c:pt idx="117">
                  <c:v>1.383532</c:v>
                </c:pt>
                <c:pt idx="118">
                  <c:v>1.395459</c:v>
                </c:pt>
                <c:pt idx="119">
                  <c:v>1.407386</c:v>
                </c:pt>
                <c:pt idx="120">
                  <c:v>1.4193129999999998</c:v>
                </c:pt>
                <c:pt idx="121">
                  <c:v>1.4312400000000001</c:v>
                </c:pt>
                <c:pt idx="122">
                  <c:v>1.4431669999999999</c:v>
                </c:pt>
                <c:pt idx="123">
                  <c:v>1.4550940000000001</c:v>
                </c:pt>
                <c:pt idx="124">
                  <c:v>1.4670209999999999</c:v>
                </c:pt>
                <c:pt idx="125">
                  <c:v>1.4789479999999999</c:v>
                </c:pt>
                <c:pt idx="126">
                  <c:v>1.490875</c:v>
                </c:pt>
                <c:pt idx="127">
                  <c:v>1.502802</c:v>
                </c:pt>
                <c:pt idx="128">
                  <c:v>1.514729</c:v>
                </c:pt>
                <c:pt idx="129">
                  <c:v>1.526656</c:v>
                </c:pt>
                <c:pt idx="130">
                  <c:v>1.5385829999999998</c:v>
                </c:pt>
                <c:pt idx="131">
                  <c:v>1.5505100000000001</c:v>
                </c:pt>
                <c:pt idx="132">
                  <c:v>1.5624369999999999</c:v>
                </c:pt>
                <c:pt idx="133">
                  <c:v>1.5743640000000001</c:v>
                </c:pt>
                <c:pt idx="134">
                  <c:v>1.5862909999999999</c:v>
                </c:pt>
                <c:pt idx="135">
                  <c:v>1.5982179999999999</c:v>
                </c:pt>
                <c:pt idx="136">
                  <c:v>1.6101449999999999</c:v>
                </c:pt>
                <c:pt idx="137">
                  <c:v>1.622072</c:v>
                </c:pt>
                <c:pt idx="138">
                  <c:v>1.633999</c:v>
                </c:pt>
                <c:pt idx="139">
                  <c:v>1.645926</c:v>
                </c:pt>
                <c:pt idx="140">
                  <c:v>1.6578529999999998</c:v>
                </c:pt>
                <c:pt idx="141">
                  <c:v>1.66978</c:v>
                </c:pt>
                <c:pt idx="142">
                  <c:v>1.6817069999999998</c:v>
                </c:pt>
                <c:pt idx="143">
                  <c:v>1.6936340000000001</c:v>
                </c:pt>
                <c:pt idx="144">
                  <c:v>1.7055609999999999</c:v>
                </c:pt>
                <c:pt idx="145">
                  <c:v>1.7174879999999999</c:v>
                </c:pt>
                <c:pt idx="146">
                  <c:v>1.7294149999999999</c:v>
                </c:pt>
                <c:pt idx="147">
                  <c:v>1.7413419999999999</c:v>
                </c:pt>
                <c:pt idx="148">
                  <c:v>1.753269</c:v>
                </c:pt>
                <c:pt idx="149">
                  <c:v>1.765196</c:v>
                </c:pt>
                <c:pt idx="150">
                  <c:v>1.777123</c:v>
                </c:pt>
                <c:pt idx="151">
                  <c:v>1.78905</c:v>
                </c:pt>
                <c:pt idx="152">
                  <c:v>1.8009769999999998</c:v>
                </c:pt>
                <c:pt idx="153">
                  <c:v>1.8129040000000001</c:v>
                </c:pt>
                <c:pt idx="154">
                  <c:v>1.8248309999999999</c:v>
                </c:pt>
                <c:pt idx="155">
                  <c:v>1.8367580000000001</c:v>
                </c:pt>
                <c:pt idx="156">
                  <c:v>1.8486849999999999</c:v>
                </c:pt>
                <c:pt idx="157">
                  <c:v>1.8606119999999999</c:v>
                </c:pt>
                <c:pt idx="158">
                  <c:v>1.872539</c:v>
                </c:pt>
                <c:pt idx="159">
                  <c:v>1.884466</c:v>
                </c:pt>
                <c:pt idx="160">
                  <c:v>1.896393</c:v>
                </c:pt>
                <c:pt idx="161">
                  <c:v>1.90832</c:v>
                </c:pt>
                <c:pt idx="162">
                  <c:v>1.9202469999999998</c:v>
                </c:pt>
                <c:pt idx="163">
                  <c:v>1.9321740000000001</c:v>
                </c:pt>
                <c:pt idx="164">
                  <c:v>1.9441009999999999</c:v>
                </c:pt>
                <c:pt idx="165">
                  <c:v>1.9560280000000001</c:v>
                </c:pt>
                <c:pt idx="166">
                  <c:v>1.9679549999999999</c:v>
                </c:pt>
                <c:pt idx="167">
                  <c:v>1.9798819999999999</c:v>
                </c:pt>
                <c:pt idx="168">
                  <c:v>1.9918089999999999</c:v>
                </c:pt>
                <c:pt idx="169">
                  <c:v>2.003736</c:v>
                </c:pt>
                <c:pt idx="170">
                  <c:v>2.015663</c:v>
                </c:pt>
                <c:pt idx="171">
                  <c:v>2.02759</c:v>
                </c:pt>
                <c:pt idx="172">
                  <c:v>2.039517</c:v>
                </c:pt>
                <c:pt idx="173">
                  <c:v>2.051444</c:v>
                </c:pt>
                <c:pt idx="174">
                  <c:v>2.0633710000000001</c:v>
                </c:pt>
                <c:pt idx="175">
                  <c:v>2.0752979999999996</c:v>
                </c:pt>
                <c:pt idx="176">
                  <c:v>2.0872250000000001</c:v>
                </c:pt>
                <c:pt idx="177">
                  <c:v>2.0991520000000001</c:v>
                </c:pt>
                <c:pt idx="178">
                  <c:v>2.1110789999999997</c:v>
                </c:pt>
                <c:pt idx="179">
                  <c:v>2.1230059999999997</c:v>
                </c:pt>
                <c:pt idx="180">
                  <c:v>2.1349330000000002</c:v>
                </c:pt>
                <c:pt idx="181">
                  <c:v>2.1468600000000002</c:v>
                </c:pt>
                <c:pt idx="182">
                  <c:v>2.1587869999999998</c:v>
                </c:pt>
                <c:pt idx="183">
                  <c:v>2.1707139999999998</c:v>
                </c:pt>
                <c:pt idx="184">
                  <c:v>2.1826410000000003</c:v>
                </c:pt>
                <c:pt idx="185">
                  <c:v>2.1945679999999999</c:v>
                </c:pt>
                <c:pt idx="186">
                  <c:v>2.2064949999999999</c:v>
                </c:pt>
                <c:pt idx="187">
                  <c:v>2.2184219999999999</c:v>
                </c:pt>
                <c:pt idx="188">
                  <c:v>2.2303489999999999</c:v>
                </c:pt>
                <c:pt idx="189">
                  <c:v>2.2422759999999999</c:v>
                </c:pt>
                <c:pt idx="190">
                  <c:v>2.254203</c:v>
                </c:pt>
                <c:pt idx="191">
                  <c:v>2.26613</c:v>
                </c:pt>
                <c:pt idx="192">
                  <c:v>2.278057</c:v>
                </c:pt>
                <c:pt idx="193">
                  <c:v>2.289984</c:v>
                </c:pt>
                <c:pt idx="194">
                  <c:v>2.301911</c:v>
                </c:pt>
                <c:pt idx="195">
                  <c:v>2.3138379999999996</c:v>
                </c:pt>
                <c:pt idx="196">
                  <c:v>2.3257650000000001</c:v>
                </c:pt>
                <c:pt idx="197">
                  <c:v>2.3376920000000001</c:v>
                </c:pt>
                <c:pt idx="198">
                  <c:v>2.3496190000000001</c:v>
                </c:pt>
                <c:pt idx="199">
                  <c:v>2.3615459999999997</c:v>
                </c:pt>
                <c:pt idx="200">
                  <c:v>2.3734730000000002</c:v>
                </c:pt>
                <c:pt idx="201">
                  <c:v>2.3854000000000002</c:v>
                </c:pt>
                <c:pt idx="202">
                  <c:v>2.3973269999999998</c:v>
                </c:pt>
                <c:pt idx="203">
                  <c:v>2.4092539999999998</c:v>
                </c:pt>
                <c:pt idx="204">
                  <c:v>2.4211810000000002</c:v>
                </c:pt>
                <c:pt idx="205">
                  <c:v>2.4331079999999998</c:v>
                </c:pt>
                <c:pt idx="206">
                  <c:v>2.4450349999999998</c:v>
                </c:pt>
                <c:pt idx="207">
                  <c:v>2.4569619999999999</c:v>
                </c:pt>
                <c:pt idx="208">
                  <c:v>2.4688890000000003</c:v>
                </c:pt>
                <c:pt idx="209">
                  <c:v>2.4808159999999999</c:v>
                </c:pt>
                <c:pt idx="210">
                  <c:v>2.4927429999999999</c:v>
                </c:pt>
                <c:pt idx="211">
                  <c:v>2.50467</c:v>
                </c:pt>
                <c:pt idx="212">
                  <c:v>2.516597</c:v>
                </c:pt>
                <c:pt idx="213">
                  <c:v>2.528524</c:v>
                </c:pt>
                <c:pt idx="214">
                  <c:v>2.540451</c:v>
                </c:pt>
                <c:pt idx="215">
                  <c:v>2.5523779999999996</c:v>
                </c:pt>
                <c:pt idx="216">
                  <c:v>2.5643050000000001</c:v>
                </c:pt>
                <c:pt idx="217">
                  <c:v>2.5762320000000001</c:v>
                </c:pt>
                <c:pt idx="218">
                  <c:v>2.5881590000000001</c:v>
                </c:pt>
                <c:pt idx="219">
                  <c:v>2.6000859999999997</c:v>
                </c:pt>
                <c:pt idx="220">
                  <c:v>2.6120130000000001</c:v>
                </c:pt>
                <c:pt idx="221">
                  <c:v>2.6239400000000002</c:v>
                </c:pt>
                <c:pt idx="222">
                  <c:v>2.6358669999999997</c:v>
                </c:pt>
                <c:pt idx="223">
                  <c:v>2.6477939999999998</c:v>
                </c:pt>
                <c:pt idx="224">
                  <c:v>2.6597210000000002</c:v>
                </c:pt>
                <c:pt idx="225">
                  <c:v>2.6716480000000002</c:v>
                </c:pt>
                <c:pt idx="226">
                  <c:v>2.6835749999999998</c:v>
                </c:pt>
                <c:pt idx="227">
                  <c:v>2.6955019999999998</c:v>
                </c:pt>
                <c:pt idx="228">
                  <c:v>2.7074290000000003</c:v>
                </c:pt>
                <c:pt idx="229">
                  <c:v>2.7193559999999999</c:v>
                </c:pt>
                <c:pt idx="230">
                  <c:v>2.7312829999999999</c:v>
                </c:pt>
                <c:pt idx="231">
                  <c:v>2.7432099999999999</c:v>
                </c:pt>
                <c:pt idx="232">
                  <c:v>2.7551369999999995</c:v>
                </c:pt>
                <c:pt idx="233">
                  <c:v>2.767064</c:v>
                </c:pt>
                <c:pt idx="234">
                  <c:v>2.778991</c:v>
                </c:pt>
                <c:pt idx="235">
                  <c:v>2.790918</c:v>
                </c:pt>
                <c:pt idx="236">
                  <c:v>2.8028449999999996</c:v>
                </c:pt>
                <c:pt idx="237">
                  <c:v>2.8147720000000001</c:v>
                </c:pt>
                <c:pt idx="238">
                  <c:v>2.8266990000000001</c:v>
                </c:pt>
                <c:pt idx="239">
                  <c:v>2.8386259999999996</c:v>
                </c:pt>
                <c:pt idx="240">
                  <c:v>2.8505529999999997</c:v>
                </c:pt>
                <c:pt idx="241">
                  <c:v>2.8624800000000001</c:v>
                </c:pt>
                <c:pt idx="242">
                  <c:v>2.8744069999999997</c:v>
                </c:pt>
                <c:pt idx="243">
                  <c:v>2.8863339999999997</c:v>
                </c:pt>
                <c:pt idx="244">
                  <c:v>2.8982609999999998</c:v>
                </c:pt>
                <c:pt idx="245">
                  <c:v>2.9101880000000002</c:v>
                </c:pt>
                <c:pt idx="246">
                  <c:v>2.9221149999999998</c:v>
                </c:pt>
                <c:pt idx="247">
                  <c:v>2.9340419999999998</c:v>
                </c:pt>
                <c:pt idx="248">
                  <c:v>2.9459689999999998</c:v>
                </c:pt>
                <c:pt idx="249">
                  <c:v>2.9578959999999999</c:v>
                </c:pt>
                <c:pt idx="250">
                  <c:v>2.9698229999999999</c:v>
                </c:pt>
                <c:pt idx="251">
                  <c:v>2.9817499999999999</c:v>
                </c:pt>
                <c:pt idx="252">
                  <c:v>2.9936769999999995</c:v>
                </c:pt>
                <c:pt idx="253">
                  <c:v>3.0056039999999999</c:v>
                </c:pt>
                <c:pt idx="254">
                  <c:v>3.017531</c:v>
                </c:pt>
                <c:pt idx="255">
                  <c:v>3.029458</c:v>
                </c:pt>
                <c:pt idx="256">
                  <c:v>3.0413849999999996</c:v>
                </c:pt>
                <c:pt idx="257">
                  <c:v>3.053312</c:v>
                </c:pt>
                <c:pt idx="258">
                  <c:v>3.065239</c:v>
                </c:pt>
                <c:pt idx="259">
                  <c:v>3.0771659999999996</c:v>
                </c:pt>
                <c:pt idx="260">
                  <c:v>3.0890929999999996</c:v>
                </c:pt>
                <c:pt idx="261">
                  <c:v>3.1010200000000001</c:v>
                </c:pt>
                <c:pt idx="262">
                  <c:v>3.1129470000000001</c:v>
                </c:pt>
                <c:pt idx="263">
                  <c:v>3.1248739999999997</c:v>
                </c:pt>
                <c:pt idx="264">
                  <c:v>3.1368009999999997</c:v>
                </c:pt>
                <c:pt idx="265">
                  <c:v>3.1487280000000002</c:v>
                </c:pt>
                <c:pt idx="266">
                  <c:v>3.1606549999999998</c:v>
                </c:pt>
                <c:pt idx="267">
                  <c:v>3.1725819999999998</c:v>
                </c:pt>
                <c:pt idx="268">
                  <c:v>3.1845089999999998</c:v>
                </c:pt>
                <c:pt idx="269">
                  <c:v>3.1964359999999998</c:v>
                </c:pt>
                <c:pt idx="270">
                  <c:v>3.2083629999999999</c:v>
                </c:pt>
                <c:pt idx="271">
                  <c:v>3.2202899999999999</c:v>
                </c:pt>
                <c:pt idx="272">
                  <c:v>3.2322169999999999</c:v>
                </c:pt>
                <c:pt idx="273">
                  <c:v>3.2441439999999999</c:v>
                </c:pt>
                <c:pt idx="274">
                  <c:v>3.2560709999999999</c:v>
                </c:pt>
                <c:pt idx="275">
                  <c:v>3.267998</c:v>
                </c:pt>
                <c:pt idx="276">
                  <c:v>3.2799249999999995</c:v>
                </c:pt>
                <c:pt idx="277">
                  <c:v>3.291852</c:v>
                </c:pt>
                <c:pt idx="278">
                  <c:v>3.303779</c:v>
                </c:pt>
                <c:pt idx="279">
                  <c:v>3.3157059999999996</c:v>
                </c:pt>
                <c:pt idx="280">
                  <c:v>3.3276329999999996</c:v>
                </c:pt>
                <c:pt idx="281">
                  <c:v>3.3395600000000001</c:v>
                </c:pt>
                <c:pt idx="282">
                  <c:v>3.3514870000000001</c:v>
                </c:pt>
                <c:pt idx="283">
                  <c:v>3.3634139999999997</c:v>
                </c:pt>
                <c:pt idx="284">
                  <c:v>3.3753409999999997</c:v>
                </c:pt>
                <c:pt idx="285">
                  <c:v>3.3872680000000002</c:v>
                </c:pt>
                <c:pt idx="286">
                  <c:v>3.3991949999999997</c:v>
                </c:pt>
                <c:pt idx="287">
                  <c:v>3.4111219999999998</c:v>
                </c:pt>
                <c:pt idx="288">
                  <c:v>3.4230489999999998</c:v>
                </c:pt>
                <c:pt idx="289">
                  <c:v>3.4349759999999998</c:v>
                </c:pt>
                <c:pt idx="290">
                  <c:v>3.4469029999999998</c:v>
                </c:pt>
                <c:pt idx="291">
                  <c:v>3.4588299999999998</c:v>
                </c:pt>
                <c:pt idx="292">
                  <c:v>3.4707569999999999</c:v>
                </c:pt>
                <c:pt idx="293">
                  <c:v>3.4826839999999999</c:v>
                </c:pt>
                <c:pt idx="294">
                  <c:v>3.4946109999999999</c:v>
                </c:pt>
                <c:pt idx="295">
                  <c:v>3.5065379999999999</c:v>
                </c:pt>
                <c:pt idx="296">
                  <c:v>3.5184649999999995</c:v>
                </c:pt>
                <c:pt idx="297">
                  <c:v>3.530392</c:v>
                </c:pt>
                <c:pt idx="298">
                  <c:v>3.542319</c:v>
                </c:pt>
                <c:pt idx="299">
                  <c:v>3.554246</c:v>
                </c:pt>
                <c:pt idx="300">
                  <c:v>3.5661729999999996</c:v>
                </c:pt>
                <c:pt idx="301">
                  <c:v>3.5781000000000001</c:v>
                </c:pt>
                <c:pt idx="302">
                  <c:v>3.5900270000000001</c:v>
                </c:pt>
                <c:pt idx="303">
                  <c:v>3.6019539999999997</c:v>
                </c:pt>
                <c:pt idx="304">
                  <c:v>3.6138809999999997</c:v>
                </c:pt>
                <c:pt idx="305">
                  <c:v>3.6258080000000001</c:v>
                </c:pt>
                <c:pt idx="306">
                  <c:v>3.6377349999999997</c:v>
                </c:pt>
                <c:pt idx="307">
                  <c:v>3.6496619999999997</c:v>
                </c:pt>
                <c:pt idx="308">
                  <c:v>3.6615889999999998</c:v>
                </c:pt>
                <c:pt idx="309">
                  <c:v>3.6735160000000002</c:v>
                </c:pt>
                <c:pt idx="310">
                  <c:v>3.6854429999999998</c:v>
                </c:pt>
                <c:pt idx="311">
                  <c:v>3.6973699999999998</c:v>
                </c:pt>
                <c:pt idx="312">
                  <c:v>3.7092969999999998</c:v>
                </c:pt>
                <c:pt idx="313">
                  <c:v>3.7212239999999999</c:v>
                </c:pt>
                <c:pt idx="314">
                  <c:v>3.7331509999999999</c:v>
                </c:pt>
                <c:pt idx="315">
                  <c:v>3.7450779999999999</c:v>
                </c:pt>
                <c:pt idx="316">
                  <c:v>3.7570049999999995</c:v>
                </c:pt>
                <c:pt idx="317">
                  <c:v>3.7689319999999999</c:v>
                </c:pt>
                <c:pt idx="318">
                  <c:v>3.780859</c:v>
                </c:pt>
                <c:pt idx="319">
                  <c:v>3.792786</c:v>
                </c:pt>
                <c:pt idx="320">
                  <c:v>3.8047129999999996</c:v>
                </c:pt>
                <c:pt idx="321">
                  <c:v>3.81664</c:v>
                </c:pt>
                <c:pt idx="322">
                  <c:v>3.8285670000000001</c:v>
                </c:pt>
                <c:pt idx="323">
                  <c:v>3.8404939999999996</c:v>
                </c:pt>
                <c:pt idx="324">
                  <c:v>3.8524209999999997</c:v>
                </c:pt>
                <c:pt idx="325">
                  <c:v>3.8643480000000001</c:v>
                </c:pt>
                <c:pt idx="326">
                  <c:v>3.8762750000000001</c:v>
                </c:pt>
                <c:pt idx="327">
                  <c:v>3.8882019999999997</c:v>
                </c:pt>
                <c:pt idx="328">
                  <c:v>3.9001289999999997</c:v>
                </c:pt>
                <c:pt idx="329">
                  <c:v>3.9120560000000002</c:v>
                </c:pt>
                <c:pt idx="330">
                  <c:v>3.9239829999999998</c:v>
                </c:pt>
                <c:pt idx="331">
                  <c:v>3.9359099999999998</c:v>
                </c:pt>
                <c:pt idx="332">
                  <c:v>3.9478369999999998</c:v>
                </c:pt>
                <c:pt idx="333">
                  <c:v>3.9597639999999998</c:v>
                </c:pt>
                <c:pt idx="334">
                  <c:v>3.9716909999999999</c:v>
                </c:pt>
                <c:pt idx="335">
                  <c:v>3.9836179999999999</c:v>
                </c:pt>
                <c:pt idx="336">
                  <c:v>3.9955449999999999</c:v>
                </c:pt>
                <c:pt idx="337">
                  <c:v>4.0074719999999999</c:v>
                </c:pt>
                <c:pt idx="338">
                  <c:v>4.0193989999999999</c:v>
                </c:pt>
                <c:pt idx="339">
                  <c:v>4.031326</c:v>
                </c:pt>
                <c:pt idx="340">
                  <c:v>4.043253</c:v>
                </c:pt>
                <c:pt idx="341">
                  <c:v>4.05518</c:v>
                </c:pt>
                <c:pt idx="342">
                  <c:v>4.067107</c:v>
                </c:pt>
                <c:pt idx="343">
                  <c:v>4.079034</c:v>
                </c:pt>
                <c:pt idx="344">
                  <c:v>4.0909610000000001</c:v>
                </c:pt>
                <c:pt idx="345">
                  <c:v>4.1028880000000001</c:v>
                </c:pt>
                <c:pt idx="346">
                  <c:v>4.1148149999999992</c:v>
                </c:pt>
                <c:pt idx="347">
                  <c:v>4.1267420000000001</c:v>
                </c:pt>
                <c:pt idx="348">
                  <c:v>4.1386690000000002</c:v>
                </c:pt>
                <c:pt idx="349">
                  <c:v>4.1505959999999993</c:v>
                </c:pt>
                <c:pt idx="350">
                  <c:v>4.1625230000000002</c:v>
                </c:pt>
                <c:pt idx="351">
                  <c:v>4.1744500000000002</c:v>
                </c:pt>
                <c:pt idx="352">
                  <c:v>4.1863769999999993</c:v>
                </c:pt>
                <c:pt idx="353">
                  <c:v>4.1983040000000003</c:v>
                </c:pt>
                <c:pt idx="354">
                  <c:v>4.2102309999999994</c:v>
                </c:pt>
                <c:pt idx="355">
                  <c:v>4.2221579999999994</c:v>
                </c:pt>
                <c:pt idx="356">
                  <c:v>4.2340850000000003</c:v>
                </c:pt>
                <c:pt idx="357">
                  <c:v>4.2460119999999995</c:v>
                </c:pt>
                <c:pt idx="358">
                  <c:v>4.2579390000000004</c:v>
                </c:pt>
                <c:pt idx="359">
                  <c:v>4.2698660000000004</c:v>
                </c:pt>
                <c:pt idx="360">
                  <c:v>4.2817929999999995</c:v>
                </c:pt>
                <c:pt idx="361">
                  <c:v>4.2937200000000004</c:v>
                </c:pt>
                <c:pt idx="362">
                  <c:v>4.3056469999999996</c:v>
                </c:pt>
                <c:pt idx="363">
                  <c:v>4.3175739999999996</c:v>
                </c:pt>
                <c:pt idx="364">
                  <c:v>4.3295010000000005</c:v>
                </c:pt>
                <c:pt idx="365">
                  <c:v>4.3414279999999996</c:v>
                </c:pt>
                <c:pt idx="366">
                  <c:v>4.3533549999999996</c:v>
                </c:pt>
                <c:pt idx="367">
                  <c:v>4.3652820000000006</c:v>
                </c:pt>
                <c:pt idx="368">
                  <c:v>4.3772089999999997</c:v>
                </c:pt>
                <c:pt idx="369">
                  <c:v>4.3891359999999997</c:v>
                </c:pt>
                <c:pt idx="370">
                  <c:v>4.4010629999999997</c:v>
                </c:pt>
                <c:pt idx="371">
                  <c:v>4.4129899999999997</c:v>
                </c:pt>
                <c:pt idx="372">
                  <c:v>4.4249169999999998</c:v>
                </c:pt>
                <c:pt idx="373">
                  <c:v>4.4368439999999998</c:v>
                </c:pt>
                <c:pt idx="374">
                  <c:v>4.4487709999999998</c:v>
                </c:pt>
                <c:pt idx="375">
                  <c:v>4.4606979999999998</c:v>
                </c:pt>
                <c:pt idx="376">
                  <c:v>4.4726249999999999</c:v>
                </c:pt>
                <c:pt idx="377">
                  <c:v>4.4845519999999999</c:v>
                </c:pt>
                <c:pt idx="378">
                  <c:v>4.4964789999999999</c:v>
                </c:pt>
                <c:pt idx="379">
                  <c:v>4.5084059999999999</c:v>
                </c:pt>
                <c:pt idx="380">
                  <c:v>4.5203329999999999</c:v>
                </c:pt>
                <c:pt idx="381">
                  <c:v>4.53226</c:v>
                </c:pt>
                <c:pt idx="382">
                  <c:v>4.544187</c:v>
                </c:pt>
                <c:pt idx="383">
                  <c:v>4.556114</c:v>
                </c:pt>
                <c:pt idx="384">
                  <c:v>4.568041</c:v>
                </c:pt>
                <c:pt idx="385">
                  <c:v>4.579968</c:v>
                </c:pt>
                <c:pt idx="386">
                  <c:v>4.5918949999999992</c:v>
                </c:pt>
                <c:pt idx="387">
                  <c:v>4.6038220000000001</c:v>
                </c:pt>
                <c:pt idx="388">
                  <c:v>4.6157490000000001</c:v>
                </c:pt>
                <c:pt idx="389">
                  <c:v>4.6276759999999992</c:v>
                </c:pt>
                <c:pt idx="390">
                  <c:v>4.6396030000000001</c:v>
                </c:pt>
              </c:numCache>
            </c:numRef>
          </c:xVal>
          <c:yVal>
            <c:numRef>
              <c:f>flow_rate!$C$3:$C$391</c:f>
              <c:numCache>
                <c:formatCode>General</c:formatCode>
                <c:ptCount val="389"/>
                <c:pt idx="0">
                  <c:v>0.224875617</c:v>
                </c:pt>
                <c:pt idx="1">
                  <c:v>0.43615255349999998</c:v>
                </c:pt>
                <c:pt idx="2">
                  <c:v>0.54825868600000005</c:v>
                </c:pt>
                <c:pt idx="3">
                  <c:v>4.5439467400000003E-2</c:v>
                </c:pt>
                <c:pt idx="4">
                  <c:v>0.6288557052</c:v>
                </c:pt>
                <c:pt idx="5">
                  <c:v>0.11475954050000001</c:v>
                </c:pt>
                <c:pt idx="6">
                  <c:v>0.40497512810000003</c:v>
                </c:pt>
                <c:pt idx="7">
                  <c:v>0.52835822099999996</c:v>
                </c:pt>
                <c:pt idx="8">
                  <c:v>5.8043107900000002E-2</c:v>
                </c:pt>
                <c:pt idx="9">
                  <c:v>0.67529020299999998</c:v>
                </c:pt>
                <c:pt idx="10">
                  <c:v>0.15124378199999999</c:v>
                </c:pt>
                <c:pt idx="11">
                  <c:v>0.39303482049999999</c:v>
                </c:pt>
                <c:pt idx="12">
                  <c:v>0.5535655021</c:v>
                </c:pt>
                <c:pt idx="13">
                  <c:v>2.18905496E-2</c:v>
                </c:pt>
                <c:pt idx="14">
                  <c:v>0.63847427359999998</c:v>
                </c:pt>
                <c:pt idx="15">
                  <c:v>0.1794361495</c:v>
                </c:pt>
                <c:pt idx="16">
                  <c:v>0.40630183209999998</c:v>
                </c:pt>
                <c:pt idx="17">
                  <c:v>0.56981754299999998</c:v>
                </c:pt>
                <c:pt idx="18">
                  <c:v>7.59535551E-2</c:v>
                </c:pt>
                <c:pt idx="19">
                  <c:v>0.69552240369999996</c:v>
                </c:pt>
                <c:pt idx="20">
                  <c:v>0.227529025</c:v>
                </c:pt>
                <c:pt idx="21">
                  <c:v>0.41326704019999999</c:v>
                </c:pt>
                <c:pt idx="22">
                  <c:v>0.60995025629999999</c:v>
                </c:pt>
                <c:pt idx="23">
                  <c:v>9.58540534E-2</c:v>
                </c:pt>
                <c:pt idx="24">
                  <c:v>0.70613598820000001</c:v>
                </c:pt>
                <c:pt idx="25">
                  <c:v>0.2232172489</c:v>
                </c:pt>
                <c:pt idx="26">
                  <c:v>0.35588722220000002</c:v>
                </c:pt>
                <c:pt idx="27">
                  <c:v>0.61890544889999999</c:v>
                </c:pt>
                <c:pt idx="28">
                  <c:v>0.101824212</c:v>
                </c:pt>
                <c:pt idx="29">
                  <c:v>0.70679931640000004</c:v>
                </c:pt>
                <c:pt idx="30">
                  <c:v>0.19701492300000001</c:v>
                </c:pt>
                <c:pt idx="31">
                  <c:v>0.35456051820000001</c:v>
                </c:pt>
                <c:pt idx="32">
                  <c:v>0.65406298630000004</c:v>
                </c:pt>
                <c:pt idx="33">
                  <c:v>6.4344940099999998E-2</c:v>
                </c:pt>
                <c:pt idx="34">
                  <c:v>0.69850740430000002</c:v>
                </c:pt>
                <c:pt idx="35">
                  <c:v>0.22089550490000001</c:v>
                </c:pt>
                <c:pt idx="36">
                  <c:v>0.30945274820000002</c:v>
                </c:pt>
                <c:pt idx="37">
                  <c:v>0.61923718449999998</c:v>
                </c:pt>
                <c:pt idx="38">
                  <c:v>8.4908781000000003E-2</c:v>
                </c:pt>
                <c:pt idx="39">
                  <c:v>0.73665008539999999</c:v>
                </c:pt>
                <c:pt idx="40">
                  <c:v>0.32006633280000002</c:v>
                </c:pt>
                <c:pt idx="41">
                  <c:v>0.36849088660000001</c:v>
                </c:pt>
                <c:pt idx="42">
                  <c:v>0.72238802899999999</c:v>
                </c:pt>
                <c:pt idx="43">
                  <c:v>0.2706467628</c:v>
                </c:pt>
                <c:pt idx="44">
                  <c:v>7.7810945509999998</c:v>
                </c:pt>
                <c:pt idx="45">
                  <c:v>41.995025634699999</c:v>
                </c:pt>
                <c:pt idx="46">
                  <c:v>38.423549651999998</c:v>
                </c:pt>
                <c:pt idx="47">
                  <c:v>52.187397003100003</c:v>
                </c:pt>
                <c:pt idx="48">
                  <c:v>33.2935333251</c:v>
                </c:pt>
                <c:pt idx="49">
                  <c:v>46.6265335083</c:v>
                </c:pt>
                <c:pt idx="50">
                  <c:v>35.500495910600002</c:v>
                </c:pt>
                <c:pt idx="51">
                  <c:v>44.821559905999997</c:v>
                </c:pt>
                <c:pt idx="52">
                  <c:v>40.244777679400002</c:v>
                </c:pt>
                <c:pt idx="53">
                  <c:v>43.268657684300003</c:v>
                </c:pt>
                <c:pt idx="54">
                  <c:v>45.458374023399998</c:v>
                </c:pt>
                <c:pt idx="55">
                  <c:v>44.803318023599999</c:v>
                </c:pt>
                <c:pt idx="56">
                  <c:v>49.5250434875</c:v>
                </c:pt>
                <c:pt idx="57">
                  <c:v>46.249420166</c:v>
                </c:pt>
                <c:pt idx="58">
                  <c:v>52.598011016800001</c:v>
                </c:pt>
                <c:pt idx="59">
                  <c:v>46.893199920599997</c:v>
                </c:pt>
                <c:pt idx="60">
                  <c:v>56.3436164855</c:v>
                </c:pt>
                <c:pt idx="61">
                  <c:v>48.837810516300003</c:v>
                </c:pt>
                <c:pt idx="62">
                  <c:v>59.760200500400003</c:v>
                </c:pt>
                <c:pt idx="63">
                  <c:v>52.092536926199998</c:v>
                </c:pt>
                <c:pt idx="64">
                  <c:v>61.115093231199999</c:v>
                </c:pt>
                <c:pt idx="65">
                  <c:v>56.753234863199999</c:v>
                </c:pt>
                <c:pt idx="66">
                  <c:v>63.1091232299</c:v>
                </c:pt>
                <c:pt idx="67">
                  <c:v>59.885570526099997</c:v>
                </c:pt>
                <c:pt idx="68">
                  <c:v>63.520729064900003</c:v>
                </c:pt>
                <c:pt idx="69">
                  <c:v>65.552902221599993</c:v>
                </c:pt>
                <c:pt idx="70">
                  <c:v>66.404968261700006</c:v>
                </c:pt>
                <c:pt idx="71">
                  <c:v>70.4868927001</c:v>
                </c:pt>
                <c:pt idx="72">
                  <c:v>69.760528564400005</c:v>
                </c:pt>
                <c:pt idx="73">
                  <c:v>73.418571472099998</c:v>
                </c:pt>
                <c:pt idx="74">
                  <c:v>72.424209594700002</c:v>
                </c:pt>
                <c:pt idx="75">
                  <c:v>76.626197814899996</c:v>
                </c:pt>
                <c:pt idx="76">
                  <c:v>76.311439514100002</c:v>
                </c:pt>
                <c:pt idx="77">
                  <c:v>79.225204467699996</c:v>
                </c:pt>
                <c:pt idx="78">
                  <c:v>80.681259155199996</c:v>
                </c:pt>
                <c:pt idx="79">
                  <c:v>81.184410095199993</c:v>
                </c:pt>
                <c:pt idx="80">
                  <c:v>84.926033020000006</c:v>
                </c:pt>
                <c:pt idx="81">
                  <c:v>82.828849792400007</c:v>
                </c:pt>
                <c:pt idx="82">
                  <c:v>90.569152832</c:v>
                </c:pt>
                <c:pt idx="83">
                  <c:v>85.867324829099999</c:v>
                </c:pt>
                <c:pt idx="84">
                  <c:v>92.812599182100001</c:v>
                </c:pt>
                <c:pt idx="85">
                  <c:v>89.897506713799999</c:v>
                </c:pt>
                <c:pt idx="86">
                  <c:v>94.5794296264</c:v>
                </c:pt>
                <c:pt idx="87">
                  <c:v>95.039131164500006</c:v>
                </c:pt>
                <c:pt idx="88">
                  <c:v>95.057044982899995</c:v>
                </c:pt>
                <c:pt idx="89">
                  <c:v>100.3091201782</c:v>
                </c:pt>
                <c:pt idx="90">
                  <c:v>97.575119018500004</c:v>
                </c:pt>
                <c:pt idx="91">
                  <c:v>103.25439453120001</c:v>
                </c:pt>
                <c:pt idx="92">
                  <c:v>102.3230514526</c:v>
                </c:pt>
                <c:pt idx="93">
                  <c:v>104.7980041503</c:v>
                </c:pt>
                <c:pt idx="94">
                  <c:v>106.9837417602</c:v>
                </c:pt>
                <c:pt idx="95">
                  <c:v>107.05173492430001</c:v>
                </c:pt>
                <c:pt idx="96">
                  <c:v>109.8626861572</c:v>
                </c:pt>
                <c:pt idx="97">
                  <c:v>109.709777832</c:v>
                </c:pt>
                <c:pt idx="98">
                  <c:v>113.549583435</c:v>
                </c:pt>
                <c:pt idx="99">
                  <c:v>112.9857330322</c:v>
                </c:pt>
                <c:pt idx="100">
                  <c:v>115.5837478637</c:v>
                </c:pt>
                <c:pt idx="101">
                  <c:v>118.15422821040001</c:v>
                </c:pt>
                <c:pt idx="102">
                  <c:v>118.7538909912</c:v>
                </c:pt>
                <c:pt idx="103">
                  <c:v>120.9227142333</c:v>
                </c:pt>
                <c:pt idx="104">
                  <c:v>122.2391357421</c:v>
                </c:pt>
                <c:pt idx="105">
                  <c:v>124.13432312010001</c:v>
                </c:pt>
                <c:pt idx="106">
                  <c:v>124.52802276609999</c:v>
                </c:pt>
                <c:pt idx="107">
                  <c:v>127.8218841552</c:v>
                </c:pt>
                <c:pt idx="108">
                  <c:v>129.06202697750001</c:v>
                </c:pt>
                <c:pt idx="109">
                  <c:v>129.8878936767</c:v>
                </c:pt>
                <c:pt idx="110">
                  <c:v>132.3051452636</c:v>
                </c:pt>
                <c:pt idx="111">
                  <c:v>133.3101196289</c:v>
                </c:pt>
                <c:pt idx="112">
                  <c:v>135.66500854489999</c:v>
                </c:pt>
                <c:pt idx="113">
                  <c:v>136.76849365230001</c:v>
                </c:pt>
                <c:pt idx="114">
                  <c:v>139.036819458</c:v>
                </c:pt>
                <c:pt idx="115">
                  <c:v>138.7213897705</c:v>
                </c:pt>
                <c:pt idx="116">
                  <c:v>141.35987854000001</c:v>
                </c:pt>
                <c:pt idx="117">
                  <c:v>144.50415039059999</c:v>
                </c:pt>
                <c:pt idx="118">
                  <c:v>143.63682556149999</c:v>
                </c:pt>
                <c:pt idx="119">
                  <c:v>146.8162536621</c:v>
                </c:pt>
                <c:pt idx="120">
                  <c:v>147.9263763427</c:v>
                </c:pt>
                <c:pt idx="121">
                  <c:v>147.97778320309999</c:v>
                </c:pt>
                <c:pt idx="122">
                  <c:v>152.33100891110001</c:v>
                </c:pt>
                <c:pt idx="123">
                  <c:v>153.02653503409999</c:v>
                </c:pt>
                <c:pt idx="124">
                  <c:v>153.46534729000001</c:v>
                </c:pt>
                <c:pt idx="125">
                  <c:v>156.06600952139999</c:v>
                </c:pt>
                <c:pt idx="126">
                  <c:v>157.85240173330001</c:v>
                </c:pt>
                <c:pt idx="127">
                  <c:v>159.0868988037</c:v>
                </c:pt>
                <c:pt idx="128">
                  <c:v>160.24644470210001</c:v>
                </c:pt>
                <c:pt idx="129">
                  <c:v>162.69386291500001</c:v>
                </c:pt>
                <c:pt idx="130">
                  <c:v>163.6255493164</c:v>
                </c:pt>
                <c:pt idx="131">
                  <c:v>165.51011657710001</c:v>
                </c:pt>
                <c:pt idx="132">
                  <c:v>167.08226013180001</c:v>
                </c:pt>
                <c:pt idx="133">
                  <c:v>167.57612609860001</c:v>
                </c:pt>
                <c:pt idx="134">
                  <c:v>171.19470214840001</c:v>
                </c:pt>
                <c:pt idx="135">
                  <c:v>171.13864135739999</c:v>
                </c:pt>
                <c:pt idx="136">
                  <c:v>173.0195770263</c:v>
                </c:pt>
                <c:pt idx="137">
                  <c:v>175.5661773681</c:v>
                </c:pt>
                <c:pt idx="138">
                  <c:v>175.18640136709999</c:v>
                </c:pt>
                <c:pt idx="139">
                  <c:v>177.88325500479999</c:v>
                </c:pt>
                <c:pt idx="140">
                  <c:v>179.00895690909999</c:v>
                </c:pt>
                <c:pt idx="141">
                  <c:v>181.36451721189999</c:v>
                </c:pt>
                <c:pt idx="142">
                  <c:v>182.02687072750001</c:v>
                </c:pt>
                <c:pt idx="143">
                  <c:v>182.89718627920001</c:v>
                </c:pt>
                <c:pt idx="144">
                  <c:v>186.63185119619999</c:v>
                </c:pt>
                <c:pt idx="145">
                  <c:v>186.71807861319999</c:v>
                </c:pt>
                <c:pt idx="146">
                  <c:v>187.93101501460001</c:v>
                </c:pt>
                <c:pt idx="147">
                  <c:v>191.65008544919999</c:v>
                </c:pt>
                <c:pt idx="148">
                  <c:v>190.92073059079999</c:v>
                </c:pt>
                <c:pt idx="149">
                  <c:v>193.11509704580001</c:v>
                </c:pt>
                <c:pt idx="150">
                  <c:v>195.7240447998</c:v>
                </c:pt>
                <c:pt idx="151">
                  <c:v>195.14163207999999</c:v>
                </c:pt>
                <c:pt idx="152">
                  <c:v>198.7970123291</c:v>
                </c:pt>
                <c:pt idx="153">
                  <c:v>199.8799438476</c:v>
                </c:pt>
                <c:pt idx="154">
                  <c:v>200.20365905759999</c:v>
                </c:pt>
                <c:pt idx="155">
                  <c:v>203.8364868164</c:v>
                </c:pt>
                <c:pt idx="156">
                  <c:v>204.14129638669999</c:v>
                </c:pt>
                <c:pt idx="157">
                  <c:v>204.88557434079999</c:v>
                </c:pt>
                <c:pt idx="158">
                  <c:v>207.9582061767</c:v>
                </c:pt>
                <c:pt idx="159">
                  <c:v>208.55024719229999</c:v>
                </c:pt>
                <c:pt idx="160">
                  <c:v>209.6205749511</c:v>
                </c:pt>
                <c:pt idx="161">
                  <c:v>212.60266113279999</c:v>
                </c:pt>
                <c:pt idx="162">
                  <c:v>212.4480895996</c:v>
                </c:pt>
                <c:pt idx="163">
                  <c:v>213.57180786129999</c:v>
                </c:pt>
                <c:pt idx="164">
                  <c:v>216.4036560058</c:v>
                </c:pt>
                <c:pt idx="165">
                  <c:v>216.5187377929</c:v>
                </c:pt>
                <c:pt idx="166">
                  <c:v>218.16319274899999</c:v>
                </c:pt>
                <c:pt idx="167">
                  <c:v>221.1273651123</c:v>
                </c:pt>
                <c:pt idx="168">
                  <c:v>220.6162567138</c:v>
                </c:pt>
                <c:pt idx="169">
                  <c:v>222.9946899414</c:v>
                </c:pt>
                <c:pt idx="170">
                  <c:v>224.51144409170001</c:v>
                </c:pt>
                <c:pt idx="171">
                  <c:v>224.49719238279999</c:v>
                </c:pt>
                <c:pt idx="172">
                  <c:v>227.68026733389999</c:v>
                </c:pt>
                <c:pt idx="173">
                  <c:v>227.84942626949999</c:v>
                </c:pt>
                <c:pt idx="174">
                  <c:v>229.3456115722</c:v>
                </c:pt>
                <c:pt idx="175">
                  <c:v>231.80630493160001</c:v>
                </c:pt>
                <c:pt idx="176">
                  <c:v>231.96186828610001</c:v>
                </c:pt>
                <c:pt idx="177">
                  <c:v>233.31243896480001</c:v>
                </c:pt>
                <c:pt idx="178">
                  <c:v>235.7253723144</c:v>
                </c:pt>
                <c:pt idx="179">
                  <c:v>236.29884338369999</c:v>
                </c:pt>
                <c:pt idx="180">
                  <c:v>237.43649291989999</c:v>
                </c:pt>
                <c:pt idx="181">
                  <c:v>239.1286926269</c:v>
                </c:pt>
                <c:pt idx="182">
                  <c:v>240.38441467280001</c:v>
                </c:pt>
                <c:pt idx="183">
                  <c:v>240.8039855957</c:v>
                </c:pt>
                <c:pt idx="184">
                  <c:v>243.55323791500001</c:v>
                </c:pt>
                <c:pt idx="185">
                  <c:v>243.47430419919999</c:v>
                </c:pt>
                <c:pt idx="186">
                  <c:v>244.23350524899999</c:v>
                </c:pt>
                <c:pt idx="187">
                  <c:v>247.15090942379999</c:v>
                </c:pt>
                <c:pt idx="188">
                  <c:v>245.29055786129999</c:v>
                </c:pt>
                <c:pt idx="189">
                  <c:v>247.08590698239999</c:v>
                </c:pt>
                <c:pt idx="190">
                  <c:v>247.5645141601</c:v>
                </c:pt>
                <c:pt idx="191">
                  <c:v>246.0915527343</c:v>
                </c:pt>
                <c:pt idx="192">
                  <c:v>247.59800720210001</c:v>
                </c:pt>
                <c:pt idx="193">
                  <c:v>246.93067932119999</c:v>
                </c:pt>
                <c:pt idx="194">
                  <c:v>245.6092834472</c:v>
                </c:pt>
                <c:pt idx="195">
                  <c:v>245.19071960439999</c:v>
                </c:pt>
                <c:pt idx="196">
                  <c:v>244.3930358886</c:v>
                </c:pt>
                <c:pt idx="197">
                  <c:v>243.54925537099999</c:v>
                </c:pt>
                <c:pt idx="198">
                  <c:v>242.39436340329999</c:v>
                </c:pt>
                <c:pt idx="199">
                  <c:v>241.96981811520001</c:v>
                </c:pt>
                <c:pt idx="200">
                  <c:v>240.79669189449999</c:v>
                </c:pt>
                <c:pt idx="201">
                  <c:v>239.95257568349999</c:v>
                </c:pt>
                <c:pt idx="202">
                  <c:v>240.32868957509999</c:v>
                </c:pt>
                <c:pt idx="203">
                  <c:v>239.0056457519</c:v>
                </c:pt>
                <c:pt idx="204">
                  <c:v>238.77645874020001</c:v>
                </c:pt>
                <c:pt idx="205">
                  <c:v>238.96186828610001</c:v>
                </c:pt>
                <c:pt idx="206">
                  <c:v>237.92770385739999</c:v>
                </c:pt>
                <c:pt idx="207">
                  <c:v>238.40597534170001</c:v>
                </c:pt>
                <c:pt idx="208">
                  <c:v>237.8935394287</c:v>
                </c:pt>
                <c:pt idx="209">
                  <c:v>237.64511108389999</c:v>
                </c:pt>
                <c:pt idx="210">
                  <c:v>237.90216064449999</c:v>
                </c:pt>
                <c:pt idx="211">
                  <c:v>237.43118286129999</c:v>
                </c:pt>
                <c:pt idx="212">
                  <c:v>237.89419555660001</c:v>
                </c:pt>
                <c:pt idx="213">
                  <c:v>237.39204406729999</c:v>
                </c:pt>
                <c:pt idx="214">
                  <c:v>237.57048034659999</c:v>
                </c:pt>
                <c:pt idx="215">
                  <c:v>237.81161499020001</c:v>
                </c:pt>
                <c:pt idx="216">
                  <c:v>237.159866333</c:v>
                </c:pt>
                <c:pt idx="217">
                  <c:v>238.0149230957</c:v>
                </c:pt>
                <c:pt idx="218">
                  <c:v>237.47164916989999</c:v>
                </c:pt>
                <c:pt idx="219">
                  <c:v>237.4606933593</c:v>
                </c:pt>
                <c:pt idx="220">
                  <c:v>238.02653503409999</c:v>
                </c:pt>
                <c:pt idx="221">
                  <c:v>237.2199096679</c:v>
                </c:pt>
                <c:pt idx="222">
                  <c:v>237.72239685049999</c:v>
                </c:pt>
                <c:pt idx="223">
                  <c:v>237.4358215332</c:v>
                </c:pt>
                <c:pt idx="224">
                  <c:v>237.64643859860001</c:v>
                </c:pt>
                <c:pt idx="225">
                  <c:v>238.175125122</c:v>
                </c:pt>
                <c:pt idx="226">
                  <c:v>237.02554321279999</c:v>
                </c:pt>
                <c:pt idx="227">
                  <c:v>237.89718627920001</c:v>
                </c:pt>
                <c:pt idx="228">
                  <c:v>237.5837554931</c:v>
                </c:pt>
                <c:pt idx="229">
                  <c:v>237.2049865722</c:v>
                </c:pt>
                <c:pt idx="230">
                  <c:v>238.2938690185</c:v>
                </c:pt>
                <c:pt idx="231">
                  <c:v>237.2912139892</c:v>
                </c:pt>
                <c:pt idx="232">
                  <c:v>237.64245605459999</c:v>
                </c:pt>
                <c:pt idx="233">
                  <c:v>237.8215637207</c:v>
                </c:pt>
                <c:pt idx="234">
                  <c:v>237.34494018550001</c:v>
                </c:pt>
                <c:pt idx="235">
                  <c:v>237.8693237304</c:v>
                </c:pt>
                <c:pt idx="236">
                  <c:v>237.47164916989999</c:v>
                </c:pt>
                <c:pt idx="237">
                  <c:v>237.8464355468</c:v>
                </c:pt>
                <c:pt idx="238">
                  <c:v>237.50415039059999</c:v>
                </c:pt>
                <c:pt idx="239">
                  <c:v>237.3157653808</c:v>
                </c:pt>
                <c:pt idx="240">
                  <c:v>238.0072937011</c:v>
                </c:pt>
                <c:pt idx="241">
                  <c:v>237.32040405270001</c:v>
                </c:pt>
                <c:pt idx="242">
                  <c:v>237.8759613037</c:v>
                </c:pt>
                <c:pt idx="243">
                  <c:v>237.8500823974</c:v>
                </c:pt>
                <c:pt idx="244">
                  <c:v>237.22056579580001</c:v>
                </c:pt>
                <c:pt idx="245">
                  <c:v>237.92669677730001</c:v>
                </c:pt>
                <c:pt idx="246">
                  <c:v>237.5983428955</c:v>
                </c:pt>
                <c:pt idx="247">
                  <c:v>237.45042419430001</c:v>
                </c:pt>
                <c:pt idx="248">
                  <c:v>237.7797698974</c:v>
                </c:pt>
                <c:pt idx="249">
                  <c:v>237.6769561767</c:v>
                </c:pt>
                <c:pt idx="250">
                  <c:v>237.5592041015</c:v>
                </c:pt>
                <c:pt idx="251">
                  <c:v>237.63449096670001</c:v>
                </c:pt>
                <c:pt idx="252">
                  <c:v>237.8540649414</c:v>
                </c:pt>
                <c:pt idx="253">
                  <c:v>237.34329223629999</c:v>
                </c:pt>
                <c:pt idx="254">
                  <c:v>237.79336547849999</c:v>
                </c:pt>
                <c:pt idx="255">
                  <c:v>237.8517456054</c:v>
                </c:pt>
                <c:pt idx="256">
                  <c:v>237.2076263427</c:v>
                </c:pt>
                <c:pt idx="257">
                  <c:v>237.96351623530001</c:v>
                </c:pt>
                <c:pt idx="258">
                  <c:v>237.5791015625</c:v>
                </c:pt>
                <c:pt idx="259">
                  <c:v>237.42488098140001</c:v>
                </c:pt>
                <c:pt idx="260">
                  <c:v>237.86866760250001</c:v>
                </c:pt>
                <c:pt idx="261">
                  <c:v>237.3280334472</c:v>
                </c:pt>
                <c:pt idx="262">
                  <c:v>237.75656127920001</c:v>
                </c:pt>
                <c:pt idx="263">
                  <c:v>237.62586975089999</c:v>
                </c:pt>
                <c:pt idx="264">
                  <c:v>237.751586914</c:v>
                </c:pt>
                <c:pt idx="265">
                  <c:v>237.7134399414</c:v>
                </c:pt>
                <c:pt idx="266">
                  <c:v>237.3439483642</c:v>
                </c:pt>
                <c:pt idx="267">
                  <c:v>238.10945129390001</c:v>
                </c:pt>
                <c:pt idx="268">
                  <c:v>237.39270019529999</c:v>
                </c:pt>
                <c:pt idx="269">
                  <c:v>237.70182800289999</c:v>
                </c:pt>
                <c:pt idx="270">
                  <c:v>238.16650390620001</c:v>
                </c:pt>
                <c:pt idx="271">
                  <c:v>237.11608886709999</c:v>
                </c:pt>
                <c:pt idx="272">
                  <c:v>238.09751892080001</c:v>
                </c:pt>
                <c:pt idx="273">
                  <c:v>237.67860412589999</c:v>
                </c:pt>
                <c:pt idx="274">
                  <c:v>237.32173156729999</c:v>
                </c:pt>
                <c:pt idx="275">
                  <c:v>238.19668579099999</c:v>
                </c:pt>
                <c:pt idx="276">
                  <c:v>237.3562164306</c:v>
                </c:pt>
                <c:pt idx="277">
                  <c:v>237.79336547849999</c:v>
                </c:pt>
                <c:pt idx="278">
                  <c:v>237.66567993160001</c:v>
                </c:pt>
                <c:pt idx="279">
                  <c:v>237.70783037122399</c:v>
                </c:pt>
                <c:pt idx="280">
                  <c:v>237.710784272871</c:v>
                </c:pt>
                <c:pt idx="281">
                  <c:v>237.71373817451899</c:v>
                </c:pt>
                <c:pt idx="282">
                  <c:v>237.716692076166</c:v>
                </c:pt>
                <c:pt idx="283">
                  <c:v>237.719645977814</c:v>
                </c:pt>
                <c:pt idx="284">
                  <c:v>237.722599879461</c:v>
                </c:pt>
                <c:pt idx="285">
                  <c:v>237.725553781109</c:v>
                </c:pt>
                <c:pt idx="286">
                  <c:v>237.728507682757</c:v>
                </c:pt>
                <c:pt idx="287">
                  <c:v>237.731461584404</c:v>
                </c:pt>
                <c:pt idx="288">
                  <c:v>237.734415486052</c:v>
                </c:pt>
                <c:pt idx="289">
                  <c:v>237.737369387699</c:v>
                </c:pt>
                <c:pt idx="290">
                  <c:v>237.740323289347</c:v>
                </c:pt>
                <c:pt idx="291">
                  <c:v>237.74327719099401</c:v>
                </c:pt>
                <c:pt idx="292">
                  <c:v>237.74623109264201</c:v>
                </c:pt>
                <c:pt idx="293">
                  <c:v>237.74918499429</c:v>
                </c:pt>
                <c:pt idx="294">
                  <c:v>237.75213889593701</c:v>
                </c:pt>
                <c:pt idx="295">
                  <c:v>237.75509279758501</c:v>
                </c:pt>
                <c:pt idx="296">
                  <c:v>237.75804669923201</c:v>
                </c:pt>
                <c:pt idx="297">
                  <c:v>237.76100060088001</c:v>
                </c:pt>
                <c:pt idx="298">
                  <c:v>237.76395450252701</c:v>
                </c:pt>
                <c:pt idx="299">
                  <c:v>237.76690840417501</c:v>
                </c:pt>
                <c:pt idx="300">
                  <c:v>237.76986230582199</c:v>
                </c:pt>
                <c:pt idx="301">
                  <c:v>237.77281620746999</c:v>
                </c:pt>
                <c:pt idx="302">
                  <c:v>237.77577010911801</c:v>
                </c:pt>
                <c:pt idx="303">
                  <c:v>237.77872401076499</c:v>
                </c:pt>
                <c:pt idx="304">
                  <c:v>237.78167791241299</c:v>
                </c:pt>
                <c:pt idx="305">
                  <c:v>237.78463181405999</c:v>
                </c:pt>
                <c:pt idx="306">
                  <c:v>237.78758571570799</c:v>
                </c:pt>
                <c:pt idx="307">
                  <c:v>237.79053961735499</c:v>
                </c:pt>
                <c:pt idx="308">
                  <c:v>237.79349351900299</c:v>
                </c:pt>
                <c:pt idx="309">
                  <c:v>237.79644742065</c:v>
                </c:pt>
                <c:pt idx="310">
                  <c:v>237.799401322298</c:v>
                </c:pt>
                <c:pt idx="311">
                  <c:v>237.80235522394599</c:v>
                </c:pt>
                <c:pt idx="312">
                  <c:v>237.805309125593</c:v>
                </c:pt>
                <c:pt idx="313">
                  <c:v>237.808263027241</c:v>
                </c:pt>
                <c:pt idx="314">
                  <c:v>237.811216928888</c:v>
                </c:pt>
                <c:pt idx="315">
                  <c:v>237.814170830536</c:v>
                </c:pt>
                <c:pt idx="316">
                  <c:v>237.817124732183</c:v>
                </c:pt>
                <c:pt idx="317">
                  <c:v>237.820078633831</c:v>
                </c:pt>
                <c:pt idx="318">
                  <c:v>237.823032535479</c:v>
                </c:pt>
                <c:pt idx="319">
                  <c:v>237.82598643712601</c:v>
                </c:pt>
                <c:pt idx="320">
                  <c:v>237.828940338774</c:v>
                </c:pt>
                <c:pt idx="321">
                  <c:v>237.83189424042101</c:v>
                </c:pt>
                <c:pt idx="322">
                  <c:v>237.83484814206901</c:v>
                </c:pt>
                <c:pt idx="323">
                  <c:v>237.83780204371601</c:v>
                </c:pt>
                <c:pt idx="324">
                  <c:v>237.84075594536401</c:v>
                </c:pt>
                <c:pt idx="325">
                  <c:v>237.84370984701101</c:v>
                </c:pt>
                <c:pt idx="326">
                  <c:v>237.84666374865901</c:v>
                </c:pt>
                <c:pt idx="327">
                  <c:v>237.84961765030701</c:v>
                </c:pt>
                <c:pt idx="328">
                  <c:v>237.85257155195399</c:v>
                </c:pt>
                <c:pt idx="329">
                  <c:v>237.85552545360201</c:v>
                </c:pt>
                <c:pt idx="330">
                  <c:v>237.85847935524899</c:v>
                </c:pt>
                <c:pt idx="331">
                  <c:v>237.86143325689699</c:v>
                </c:pt>
                <c:pt idx="332">
                  <c:v>237.86438715854399</c:v>
                </c:pt>
                <c:pt idx="333">
                  <c:v>237.86734106019199</c:v>
                </c:pt>
                <c:pt idx="334">
                  <c:v>237.87029496183899</c:v>
                </c:pt>
                <c:pt idx="335">
                  <c:v>237.87324886348699</c:v>
                </c:pt>
                <c:pt idx="336">
                  <c:v>237.87620276513499</c:v>
                </c:pt>
                <c:pt idx="337">
                  <c:v>237.87915666678199</c:v>
                </c:pt>
                <c:pt idx="338">
                  <c:v>237.88211056842999</c:v>
                </c:pt>
                <c:pt idx="339">
                  <c:v>237.885064470077</c:v>
                </c:pt>
                <c:pt idx="340">
                  <c:v>237.888018371725</c:v>
                </c:pt>
                <c:pt idx="341">
                  <c:v>237.890972273372</c:v>
                </c:pt>
                <c:pt idx="342">
                  <c:v>237.89392617502</c:v>
                </c:pt>
                <c:pt idx="343">
                  <c:v>237.896880076668</c:v>
                </c:pt>
                <c:pt idx="344">
                  <c:v>237.899833978315</c:v>
                </c:pt>
                <c:pt idx="345">
                  <c:v>237.902787879963</c:v>
                </c:pt>
                <c:pt idx="346">
                  <c:v>237.90574178161</c:v>
                </c:pt>
                <c:pt idx="347">
                  <c:v>237.908695683258</c:v>
                </c:pt>
                <c:pt idx="348">
                  <c:v>237.91164958490501</c:v>
                </c:pt>
                <c:pt idx="349">
                  <c:v>237.91460348655301</c:v>
                </c:pt>
                <c:pt idx="350">
                  <c:v>237.91755738820001</c:v>
                </c:pt>
                <c:pt idx="351">
                  <c:v>237.92051128984801</c:v>
                </c:pt>
                <c:pt idx="352">
                  <c:v>237.92346519149601</c:v>
                </c:pt>
                <c:pt idx="353">
                  <c:v>237.92641909314301</c:v>
                </c:pt>
                <c:pt idx="354">
                  <c:v>237.92937299479101</c:v>
                </c:pt>
                <c:pt idx="355">
                  <c:v>237.93232689643801</c:v>
                </c:pt>
                <c:pt idx="356">
                  <c:v>237.93528079808601</c:v>
                </c:pt>
                <c:pt idx="357">
                  <c:v>237.93823469973299</c:v>
                </c:pt>
                <c:pt idx="358">
                  <c:v>237.94118860138099</c:v>
                </c:pt>
                <c:pt idx="359">
                  <c:v>237.94414250302799</c:v>
                </c:pt>
                <c:pt idx="360">
                  <c:v>237.94709640467599</c:v>
                </c:pt>
                <c:pt idx="361">
                  <c:v>237.95005030632399</c:v>
                </c:pt>
                <c:pt idx="362">
                  <c:v>237.95300420797099</c:v>
                </c:pt>
                <c:pt idx="363">
                  <c:v>237.95595810961899</c:v>
                </c:pt>
                <c:pt idx="364">
                  <c:v>237.95891201126599</c:v>
                </c:pt>
                <c:pt idx="365">
                  <c:v>237.96186591291399</c:v>
                </c:pt>
                <c:pt idx="366">
                  <c:v>237.964819814561</c:v>
                </c:pt>
                <c:pt idx="367">
                  <c:v>237.967773716209</c:v>
                </c:pt>
                <c:pt idx="368">
                  <c:v>237.97072761785699</c:v>
                </c:pt>
                <c:pt idx="369">
                  <c:v>237.973681519504</c:v>
                </c:pt>
                <c:pt idx="370">
                  <c:v>237.976635421152</c:v>
                </c:pt>
                <c:pt idx="371">
                  <c:v>237.979589322799</c:v>
                </c:pt>
                <c:pt idx="372">
                  <c:v>237.982543224447</c:v>
                </c:pt>
                <c:pt idx="373">
                  <c:v>237.985497126094</c:v>
                </c:pt>
                <c:pt idx="374">
                  <c:v>237.988451027742</c:v>
                </c:pt>
                <c:pt idx="375">
                  <c:v>237.99140492938901</c:v>
                </c:pt>
                <c:pt idx="376">
                  <c:v>237.994358831037</c:v>
                </c:pt>
                <c:pt idx="377">
                  <c:v>237.997312732685</c:v>
                </c:pt>
                <c:pt idx="378">
                  <c:v>238.00026663433201</c:v>
                </c:pt>
                <c:pt idx="379">
                  <c:v>238.00322053598001</c:v>
                </c:pt>
                <c:pt idx="380">
                  <c:v>238.00617443762701</c:v>
                </c:pt>
                <c:pt idx="381">
                  <c:v>238.00912833927501</c:v>
                </c:pt>
                <c:pt idx="382">
                  <c:v>238.01208224092201</c:v>
                </c:pt>
                <c:pt idx="383">
                  <c:v>238.01503614257001</c:v>
                </c:pt>
                <c:pt idx="384">
                  <c:v>238.01799004421699</c:v>
                </c:pt>
                <c:pt idx="385">
                  <c:v>238.02094394586501</c:v>
                </c:pt>
                <c:pt idx="386">
                  <c:v>238.02389784751301</c:v>
                </c:pt>
                <c:pt idx="387">
                  <c:v>238.02685174915999</c:v>
                </c:pt>
                <c:pt idx="388">
                  <c:v>238.02980565080799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7B7-4AE0-A940-E6F2B4B7F8A9}"/>
            </c:ext>
          </c:extLst>
        </c:ser>
        <c:ser>
          <c:idx val="2"/>
          <c:order val="2"/>
          <c:tx>
            <c:v>45.0 deg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flow_rate!$H:$H</c:f>
              <c:numCache>
                <c:formatCode>General</c:formatCode>
                <c:ptCount val="1048576"/>
                <c:pt idx="2">
                  <c:v>1.1927E-2</c:v>
                </c:pt>
                <c:pt idx="3">
                  <c:v>2.3854E-2</c:v>
                </c:pt>
                <c:pt idx="4">
                  <c:v>3.5781E-2</c:v>
                </c:pt>
                <c:pt idx="5">
                  <c:v>4.7708E-2</c:v>
                </c:pt>
                <c:pt idx="6">
                  <c:v>5.9635000000000001E-2</c:v>
                </c:pt>
                <c:pt idx="7">
                  <c:v>7.1562000000000001E-2</c:v>
                </c:pt>
                <c:pt idx="8">
                  <c:v>8.3489000000000008E-2</c:v>
                </c:pt>
                <c:pt idx="9">
                  <c:v>9.5416000000000001E-2</c:v>
                </c:pt>
                <c:pt idx="10">
                  <c:v>0.10734299999999999</c:v>
                </c:pt>
                <c:pt idx="11">
                  <c:v>0.11927</c:v>
                </c:pt>
                <c:pt idx="12">
                  <c:v>0.13119700000000001</c:v>
                </c:pt>
                <c:pt idx="13">
                  <c:v>0.143124</c:v>
                </c:pt>
                <c:pt idx="14">
                  <c:v>0.15505099999999999</c:v>
                </c:pt>
                <c:pt idx="15">
                  <c:v>0.16697800000000002</c:v>
                </c:pt>
                <c:pt idx="16">
                  <c:v>0.17890500000000001</c:v>
                </c:pt>
                <c:pt idx="17">
                  <c:v>0.190832</c:v>
                </c:pt>
                <c:pt idx="18">
                  <c:v>0.20275899999999999</c:v>
                </c:pt>
                <c:pt idx="19">
                  <c:v>0.21468599999999999</c:v>
                </c:pt>
                <c:pt idx="20">
                  <c:v>0.22661300000000001</c:v>
                </c:pt>
                <c:pt idx="21">
                  <c:v>0.23854</c:v>
                </c:pt>
                <c:pt idx="22">
                  <c:v>0.250467</c:v>
                </c:pt>
                <c:pt idx="23">
                  <c:v>0.26239400000000002</c:v>
                </c:pt>
                <c:pt idx="24">
                  <c:v>0.27432099999999998</c:v>
                </c:pt>
                <c:pt idx="25">
                  <c:v>0.286248</c:v>
                </c:pt>
                <c:pt idx="26">
                  <c:v>0.29817500000000002</c:v>
                </c:pt>
                <c:pt idx="27">
                  <c:v>0.31010199999999999</c:v>
                </c:pt>
                <c:pt idx="28">
                  <c:v>0.32202900000000001</c:v>
                </c:pt>
                <c:pt idx="29">
                  <c:v>0.33395600000000003</c:v>
                </c:pt>
                <c:pt idx="30">
                  <c:v>0.345883</c:v>
                </c:pt>
                <c:pt idx="31">
                  <c:v>0.35781000000000002</c:v>
                </c:pt>
                <c:pt idx="32">
                  <c:v>0.36973699999999998</c:v>
                </c:pt>
                <c:pt idx="33">
                  <c:v>0.381664</c:v>
                </c:pt>
                <c:pt idx="34">
                  <c:v>0.39359100000000002</c:v>
                </c:pt>
                <c:pt idx="35">
                  <c:v>0.40551799999999999</c:v>
                </c:pt>
                <c:pt idx="36">
                  <c:v>0.41744500000000001</c:v>
                </c:pt>
                <c:pt idx="37">
                  <c:v>0.42937199999999998</c:v>
                </c:pt>
                <c:pt idx="38">
                  <c:v>0.441299</c:v>
                </c:pt>
                <c:pt idx="39">
                  <c:v>0.45322600000000002</c:v>
                </c:pt>
                <c:pt idx="40">
                  <c:v>0.46515299999999998</c:v>
                </c:pt>
                <c:pt idx="41">
                  <c:v>0.47708</c:v>
                </c:pt>
                <c:pt idx="42">
                  <c:v>0.48900700000000002</c:v>
                </c:pt>
                <c:pt idx="43">
                  <c:v>0.50093399999999999</c:v>
                </c:pt>
                <c:pt idx="44">
                  <c:v>0.51286100000000001</c:v>
                </c:pt>
                <c:pt idx="45">
                  <c:v>0.52478800000000003</c:v>
                </c:pt>
                <c:pt idx="46">
                  <c:v>0.53671500000000005</c:v>
                </c:pt>
                <c:pt idx="47">
                  <c:v>0.54864199999999996</c:v>
                </c:pt>
                <c:pt idx="48">
                  <c:v>0.56056899999999998</c:v>
                </c:pt>
                <c:pt idx="49">
                  <c:v>0.572496</c:v>
                </c:pt>
                <c:pt idx="50">
                  <c:v>0.58442300000000003</c:v>
                </c:pt>
                <c:pt idx="51">
                  <c:v>0.59635000000000005</c:v>
                </c:pt>
                <c:pt idx="52">
                  <c:v>0.60827699999999996</c:v>
                </c:pt>
                <c:pt idx="53">
                  <c:v>0.62020399999999998</c:v>
                </c:pt>
                <c:pt idx="54">
                  <c:v>0.632131</c:v>
                </c:pt>
                <c:pt idx="55">
                  <c:v>0.64405800000000002</c:v>
                </c:pt>
                <c:pt idx="56">
                  <c:v>0.65598500000000004</c:v>
                </c:pt>
                <c:pt idx="57">
                  <c:v>0.66791200000000006</c:v>
                </c:pt>
                <c:pt idx="58">
                  <c:v>0.67983899999999997</c:v>
                </c:pt>
                <c:pt idx="59">
                  <c:v>0.69176599999999999</c:v>
                </c:pt>
                <c:pt idx="60">
                  <c:v>0.70369300000000001</c:v>
                </c:pt>
                <c:pt idx="61">
                  <c:v>0.71562000000000003</c:v>
                </c:pt>
                <c:pt idx="62">
                  <c:v>0.72754700000000005</c:v>
                </c:pt>
                <c:pt idx="63">
                  <c:v>0.73947399999999996</c:v>
                </c:pt>
                <c:pt idx="64">
                  <c:v>0.75140099999999999</c:v>
                </c:pt>
                <c:pt idx="65">
                  <c:v>0.76332800000000001</c:v>
                </c:pt>
                <c:pt idx="66">
                  <c:v>0.77525500000000003</c:v>
                </c:pt>
                <c:pt idx="67">
                  <c:v>0.78718200000000005</c:v>
                </c:pt>
                <c:pt idx="68">
                  <c:v>0.79910899999999996</c:v>
                </c:pt>
                <c:pt idx="69">
                  <c:v>0.81103599999999998</c:v>
                </c:pt>
                <c:pt idx="70">
                  <c:v>0.822963</c:v>
                </c:pt>
                <c:pt idx="71">
                  <c:v>0.83489000000000002</c:v>
                </c:pt>
                <c:pt idx="72">
                  <c:v>0.84681700000000004</c:v>
                </c:pt>
                <c:pt idx="73">
                  <c:v>0.85874399999999995</c:v>
                </c:pt>
                <c:pt idx="74">
                  <c:v>0.87067099999999997</c:v>
                </c:pt>
                <c:pt idx="75">
                  <c:v>0.88259799999999999</c:v>
                </c:pt>
                <c:pt idx="76">
                  <c:v>0.89452500000000001</c:v>
                </c:pt>
                <c:pt idx="77">
                  <c:v>0.90645200000000004</c:v>
                </c:pt>
                <c:pt idx="78">
                  <c:v>0.91837900000000006</c:v>
                </c:pt>
                <c:pt idx="79">
                  <c:v>0.93030599999999997</c:v>
                </c:pt>
                <c:pt idx="80">
                  <c:v>0.94223299999999999</c:v>
                </c:pt>
                <c:pt idx="81">
                  <c:v>0.95416000000000001</c:v>
                </c:pt>
                <c:pt idx="82">
                  <c:v>0.96608700000000003</c:v>
                </c:pt>
                <c:pt idx="83">
                  <c:v>0.97801400000000005</c:v>
                </c:pt>
                <c:pt idx="84">
                  <c:v>0.98994099999999996</c:v>
                </c:pt>
                <c:pt idx="85">
                  <c:v>1.001868</c:v>
                </c:pt>
                <c:pt idx="86">
                  <c:v>1.013795</c:v>
                </c:pt>
                <c:pt idx="87">
                  <c:v>1.025722</c:v>
                </c:pt>
                <c:pt idx="88">
                  <c:v>1.0376489999999998</c:v>
                </c:pt>
                <c:pt idx="89">
                  <c:v>1.0495760000000001</c:v>
                </c:pt>
                <c:pt idx="90">
                  <c:v>1.0615029999999999</c:v>
                </c:pt>
                <c:pt idx="91">
                  <c:v>1.0734300000000001</c:v>
                </c:pt>
                <c:pt idx="92">
                  <c:v>1.0853569999999999</c:v>
                </c:pt>
                <c:pt idx="93">
                  <c:v>1.0972839999999999</c:v>
                </c:pt>
                <c:pt idx="94">
                  <c:v>1.1092109999999999</c:v>
                </c:pt>
                <c:pt idx="95">
                  <c:v>1.121138</c:v>
                </c:pt>
                <c:pt idx="96">
                  <c:v>1.133065</c:v>
                </c:pt>
                <c:pt idx="97">
                  <c:v>1.144992</c:v>
                </c:pt>
                <c:pt idx="98">
                  <c:v>1.1569189999999998</c:v>
                </c:pt>
                <c:pt idx="99">
                  <c:v>1.1688460000000001</c:v>
                </c:pt>
                <c:pt idx="100">
                  <c:v>1.1807729999999999</c:v>
                </c:pt>
                <c:pt idx="101">
                  <c:v>1.1927000000000001</c:v>
                </c:pt>
                <c:pt idx="102">
                  <c:v>1.2046269999999999</c:v>
                </c:pt>
                <c:pt idx="103">
                  <c:v>1.2165539999999999</c:v>
                </c:pt>
                <c:pt idx="104">
                  <c:v>1.2284809999999999</c:v>
                </c:pt>
                <c:pt idx="105">
                  <c:v>1.240408</c:v>
                </c:pt>
                <c:pt idx="106">
                  <c:v>1.252335</c:v>
                </c:pt>
                <c:pt idx="107">
                  <c:v>1.264262</c:v>
                </c:pt>
                <c:pt idx="108">
                  <c:v>1.2761889999999998</c:v>
                </c:pt>
                <c:pt idx="109">
                  <c:v>1.288116</c:v>
                </c:pt>
                <c:pt idx="110">
                  <c:v>1.3000429999999998</c:v>
                </c:pt>
                <c:pt idx="111">
                  <c:v>1.3119700000000001</c:v>
                </c:pt>
                <c:pt idx="112">
                  <c:v>1.3238969999999999</c:v>
                </c:pt>
                <c:pt idx="113">
                  <c:v>1.3358240000000001</c:v>
                </c:pt>
                <c:pt idx="114">
                  <c:v>1.3477509999999999</c:v>
                </c:pt>
                <c:pt idx="115">
                  <c:v>1.3596779999999999</c:v>
                </c:pt>
                <c:pt idx="116">
                  <c:v>1.371605</c:v>
                </c:pt>
                <c:pt idx="117">
                  <c:v>1.383532</c:v>
                </c:pt>
                <c:pt idx="118">
                  <c:v>1.395459</c:v>
                </c:pt>
                <c:pt idx="119">
                  <c:v>1.407386</c:v>
                </c:pt>
                <c:pt idx="120">
                  <c:v>1.4193129999999998</c:v>
                </c:pt>
                <c:pt idx="121">
                  <c:v>1.4312400000000001</c:v>
                </c:pt>
                <c:pt idx="122">
                  <c:v>1.4431669999999999</c:v>
                </c:pt>
                <c:pt idx="123">
                  <c:v>1.4550940000000001</c:v>
                </c:pt>
                <c:pt idx="124">
                  <c:v>1.4670209999999999</c:v>
                </c:pt>
                <c:pt idx="125">
                  <c:v>1.4789479999999999</c:v>
                </c:pt>
                <c:pt idx="126">
                  <c:v>1.490875</c:v>
                </c:pt>
                <c:pt idx="127">
                  <c:v>1.502802</c:v>
                </c:pt>
                <c:pt idx="128">
                  <c:v>1.514729</c:v>
                </c:pt>
                <c:pt idx="129">
                  <c:v>1.526656</c:v>
                </c:pt>
                <c:pt idx="130">
                  <c:v>1.5385829999999998</c:v>
                </c:pt>
                <c:pt idx="131">
                  <c:v>1.5505100000000001</c:v>
                </c:pt>
                <c:pt idx="132">
                  <c:v>1.5624369999999999</c:v>
                </c:pt>
                <c:pt idx="133">
                  <c:v>1.5743640000000001</c:v>
                </c:pt>
                <c:pt idx="134">
                  <c:v>1.5862909999999999</c:v>
                </c:pt>
                <c:pt idx="135">
                  <c:v>1.5982179999999999</c:v>
                </c:pt>
                <c:pt idx="136">
                  <c:v>1.6101449999999999</c:v>
                </c:pt>
                <c:pt idx="137">
                  <c:v>1.622072</c:v>
                </c:pt>
                <c:pt idx="138">
                  <c:v>1.633999</c:v>
                </c:pt>
                <c:pt idx="139">
                  <c:v>1.645926</c:v>
                </c:pt>
                <c:pt idx="140">
                  <c:v>1.6578529999999998</c:v>
                </c:pt>
                <c:pt idx="141">
                  <c:v>1.66978</c:v>
                </c:pt>
                <c:pt idx="142">
                  <c:v>1.6817069999999998</c:v>
                </c:pt>
                <c:pt idx="143">
                  <c:v>1.6936340000000001</c:v>
                </c:pt>
                <c:pt idx="144">
                  <c:v>1.7055609999999999</c:v>
                </c:pt>
                <c:pt idx="145">
                  <c:v>1.7174879999999999</c:v>
                </c:pt>
                <c:pt idx="146">
                  <c:v>1.7294149999999999</c:v>
                </c:pt>
                <c:pt idx="147">
                  <c:v>1.7413419999999999</c:v>
                </c:pt>
                <c:pt idx="148">
                  <c:v>1.753269</c:v>
                </c:pt>
                <c:pt idx="149">
                  <c:v>1.765196</c:v>
                </c:pt>
                <c:pt idx="150">
                  <c:v>1.777123</c:v>
                </c:pt>
                <c:pt idx="151">
                  <c:v>1.78905</c:v>
                </c:pt>
                <c:pt idx="152">
                  <c:v>1.8009769999999998</c:v>
                </c:pt>
                <c:pt idx="153">
                  <c:v>1.8129040000000001</c:v>
                </c:pt>
                <c:pt idx="154">
                  <c:v>1.8248309999999999</c:v>
                </c:pt>
                <c:pt idx="155">
                  <c:v>1.8367580000000001</c:v>
                </c:pt>
                <c:pt idx="156">
                  <c:v>1.8486849999999999</c:v>
                </c:pt>
                <c:pt idx="157">
                  <c:v>1.8606119999999999</c:v>
                </c:pt>
                <c:pt idx="158">
                  <c:v>1.872539</c:v>
                </c:pt>
                <c:pt idx="159">
                  <c:v>1.884466</c:v>
                </c:pt>
                <c:pt idx="160">
                  <c:v>1.896393</c:v>
                </c:pt>
                <c:pt idx="161">
                  <c:v>1.90832</c:v>
                </c:pt>
                <c:pt idx="162">
                  <c:v>1.9202469999999998</c:v>
                </c:pt>
                <c:pt idx="163">
                  <c:v>1.9321740000000001</c:v>
                </c:pt>
                <c:pt idx="164">
                  <c:v>1.9441009999999999</c:v>
                </c:pt>
                <c:pt idx="165">
                  <c:v>1.9560280000000001</c:v>
                </c:pt>
                <c:pt idx="166">
                  <c:v>1.9679549999999999</c:v>
                </c:pt>
                <c:pt idx="167">
                  <c:v>1.9798819999999999</c:v>
                </c:pt>
                <c:pt idx="168">
                  <c:v>1.9918089999999999</c:v>
                </c:pt>
                <c:pt idx="169">
                  <c:v>2.003736</c:v>
                </c:pt>
                <c:pt idx="170">
                  <c:v>2.015663</c:v>
                </c:pt>
                <c:pt idx="171">
                  <c:v>2.02759</c:v>
                </c:pt>
                <c:pt idx="172">
                  <c:v>2.039517</c:v>
                </c:pt>
                <c:pt idx="173">
                  <c:v>2.051444</c:v>
                </c:pt>
                <c:pt idx="174">
                  <c:v>2.0633710000000001</c:v>
                </c:pt>
                <c:pt idx="175">
                  <c:v>2.0752979999999996</c:v>
                </c:pt>
                <c:pt idx="176">
                  <c:v>2.0872250000000001</c:v>
                </c:pt>
                <c:pt idx="177">
                  <c:v>2.0991520000000001</c:v>
                </c:pt>
                <c:pt idx="178">
                  <c:v>2.1110789999999997</c:v>
                </c:pt>
                <c:pt idx="179">
                  <c:v>2.1230059999999997</c:v>
                </c:pt>
                <c:pt idx="180">
                  <c:v>2.1349330000000002</c:v>
                </c:pt>
                <c:pt idx="181">
                  <c:v>2.1468600000000002</c:v>
                </c:pt>
                <c:pt idx="182">
                  <c:v>2.1587869999999998</c:v>
                </c:pt>
                <c:pt idx="183">
                  <c:v>2.1707139999999998</c:v>
                </c:pt>
                <c:pt idx="184">
                  <c:v>2.1826410000000003</c:v>
                </c:pt>
                <c:pt idx="185">
                  <c:v>2.1945679999999999</c:v>
                </c:pt>
                <c:pt idx="186">
                  <c:v>2.2064949999999999</c:v>
                </c:pt>
                <c:pt idx="187">
                  <c:v>2.2184219999999999</c:v>
                </c:pt>
                <c:pt idx="188">
                  <c:v>2.2303489999999999</c:v>
                </c:pt>
                <c:pt idx="189">
                  <c:v>2.2422759999999999</c:v>
                </c:pt>
                <c:pt idx="190">
                  <c:v>2.254203</c:v>
                </c:pt>
                <c:pt idx="191">
                  <c:v>2.26613</c:v>
                </c:pt>
                <c:pt idx="192">
                  <c:v>2.278057</c:v>
                </c:pt>
                <c:pt idx="193">
                  <c:v>2.289984</c:v>
                </c:pt>
                <c:pt idx="194">
                  <c:v>2.301911</c:v>
                </c:pt>
                <c:pt idx="195">
                  <c:v>2.3138379999999996</c:v>
                </c:pt>
                <c:pt idx="196">
                  <c:v>2.3257650000000001</c:v>
                </c:pt>
                <c:pt idx="197">
                  <c:v>2.3376920000000001</c:v>
                </c:pt>
                <c:pt idx="198">
                  <c:v>2.3496190000000001</c:v>
                </c:pt>
                <c:pt idx="199">
                  <c:v>2.3615459999999997</c:v>
                </c:pt>
                <c:pt idx="200">
                  <c:v>2.3734730000000002</c:v>
                </c:pt>
                <c:pt idx="201">
                  <c:v>2.3854000000000002</c:v>
                </c:pt>
                <c:pt idx="202">
                  <c:v>2.3973269999999998</c:v>
                </c:pt>
                <c:pt idx="203">
                  <c:v>2.4092539999999998</c:v>
                </c:pt>
                <c:pt idx="204">
                  <c:v>2.4211810000000002</c:v>
                </c:pt>
                <c:pt idx="205">
                  <c:v>2.4331079999999998</c:v>
                </c:pt>
                <c:pt idx="206">
                  <c:v>2.4450349999999998</c:v>
                </c:pt>
                <c:pt idx="207">
                  <c:v>2.4569619999999999</c:v>
                </c:pt>
                <c:pt idx="208">
                  <c:v>2.4688890000000003</c:v>
                </c:pt>
                <c:pt idx="209">
                  <c:v>2.4808159999999999</c:v>
                </c:pt>
                <c:pt idx="210">
                  <c:v>2.4927429999999999</c:v>
                </c:pt>
                <c:pt idx="211">
                  <c:v>2.50467</c:v>
                </c:pt>
                <c:pt idx="212">
                  <c:v>2.516597</c:v>
                </c:pt>
                <c:pt idx="213">
                  <c:v>2.528524</c:v>
                </c:pt>
                <c:pt idx="214">
                  <c:v>2.540451</c:v>
                </c:pt>
                <c:pt idx="215">
                  <c:v>2.5523779999999996</c:v>
                </c:pt>
                <c:pt idx="216">
                  <c:v>2.5643050000000001</c:v>
                </c:pt>
                <c:pt idx="217">
                  <c:v>2.5762320000000001</c:v>
                </c:pt>
                <c:pt idx="218">
                  <c:v>2.5881590000000001</c:v>
                </c:pt>
                <c:pt idx="219">
                  <c:v>2.6000859999999997</c:v>
                </c:pt>
                <c:pt idx="220">
                  <c:v>2.6120130000000001</c:v>
                </c:pt>
                <c:pt idx="221">
                  <c:v>2.6239400000000002</c:v>
                </c:pt>
                <c:pt idx="222">
                  <c:v>2.6358669999999997</c:v>
                </c:pt>
                <c:pt idx="223">
                  <c:v>2.6477939999999998</c:v>
                </c:pt>
                <c:pt idx="224">
                  <c:v>2.6597210000000002</c:v>
                </c:pt>
                <c:pt idx="225">
                  <c:v>2.6716480000000002</c:v>
                </c:pt>
                <c:pt idx="226">
                  <c:v>2.6835749999999998</c:v>
                </c:pt>
                <c:pt idx="227">
                  <c:v>2.6955019999999998</c:v>
                </c:pt>
                <c:pt idx="228">
                  <c:v>2.7074290000000003</c:v>
                </c:pt>
                <c:pt idx="229">
                  <c:v>2.7193559999999999</c:v>
                </c:pt>
                <c:pt idx="230">
                  <c:v>2.7312829999999999</c:v>
                </c:pt>
                <c:pt idx="231">
                  <c:v>2.7432099999999999</c:v>
                </c:pt>
                <c:pt idx="232">
                  <c:v>2.7551369999999995</c:v>
                </c:pt>
                <c:pt idx="233">
                  <c:v>2.767064</c:v>
                </c:pt>
                <c:pt idx="234">
                  <c:v>2.778991</c:v>
                </c:pt>
                <c:pt idx="235">
                  <c:v>2.790918</c:v>
                </c:pt>
                <c:pt idx="236">
                  <c:v>2.8028449999999996</c:v>
                </c:pt>
                <c:pt idx="237">
                  <c:v>2.8147720000000001</c:v>
                </c:pt>
                <c:pt idx="238">
                  <c:v>2.8266990000000001</c:v>
                </c:pt>
                <c:pt idx="239">
                  <c:v>2.8386259999999996</c:v>
                </c:pt>
                <c:pt idx="240">
                  <c:v>2.8505529999999997</c:v>
                </c:pt>
                <c:pt idx="241">
                  <c:v>2.8624800000000001</c:v>
                </c:pt>
                <c:pt idx="242">
                  <c:v>2.8744069999999997</c:v>
                </c:pt>
                <c:pt idx="243">
                  <c:v>2.8863339999999997</c:v>
                </c:pt>
                <c:pt idx="244">
                  <c:v>2.8982609999999998</c:v>
                </c:pt>
                <c:pt idx="245">
                  <c:v>2.9101880000000002</c:v>
                </c:pt>
                <c:pt idx="246">
                  <c:v>2.9221149999999998</c:v>
                </c:pt>
                <c:pt idx="247">
                  <c:v>2.9340419999999998</c:v>
                </c:pt>
                <c:pt idx="248">
                  <c:v>2.9459689999999998</c:v>
                </c:pt>
                <c:pt idx="249">
                  <c:v>2.9578959999999999</c:v>
                </c:pt>
                <c:pt idx="250">
                  <c:v>2.9698229999999999</c:v>
                </c:pt>
                <c:pt idx="251">
                  <c:v>2.9817499999999999</c:v>
                </c:pt>
                <c:pt idx="252">
                  <c:v>2.9936769999999995</c:v>
                </c:pt>
                <c:pt idx="253">
                  <c:v>3.0056039999999999</c:v>
                </c:pt>
                <c:pt idx="254">
                  <c:v>3.017531</c:v>
                </c:pt>
                <c:pt idx="255">
                  <c:v>3.029458</c:v>
                </c:pt>
                <c:pt idx="256">
                  <c:v>3.0413849999999996</c:v>
                </c:pt>
                <c:pt idx="257">
                  <c:v>3.053312</c:v>
                </c:pt>
                <c:pt idx="258">
                  <c:v>3.065239</c:v>
                </c:pt>
                <c:pt idx="259">
                  <c:v>3.0771659999999996</c:v>
                </c:pt>
                <c:pt idx="260">
                  <c:v>3.0890929999999996</c:v>
                </c:pt>
                <c:pt idx="261">
                  <c:v>3.1010200000000001</c:v>
                </c:pt>
                <c:pt idx="262">
                  <c:v>3.1129470000000001</c:v>
                </c:pt>
                <c:pt idx="263">
                  <c:v>3.1248739999999997</c:v>
                </c:pt>
                <c:pt idx="264">
                  <c:v>3.1368009999999997</c:v>
                </c:pt>
                <c:pt idx="265">
                  <c:v>3.1487280000000002</c:v>
                </c:pt>
                <c:pt idx="266">
                  <c:v>3.1606549999999998</c:v>
                </c:pt>
                <c:pt idx="267">
                  <c:v>3.1725819999999998</c:v>
                </c:pt>
                <c:pt idx="268">
                  <c:v>3.1845089999999998</c:v>
                </c:pt>
                <c:pt idx="269">
                  <c:v>3.1964359999999998</c:v>
                </c:pt>
                <c:pt idx="270">
                  <c:v>3.2083629999999999</c:v>
                </c:pt>
                <c:pt idx="271">
                  <c:v>3.2202899999999999</c:v>
                </c:pt>
                <c:pt idx="272">
                  <c:v>3.2322169999999999</c:v>
                </c:pt>
                <c:pt idx="273">
                  <c:v>3.2441439999999999</c:v>
                </c:pt>
                <c:pt idx="274">
                  <c:v>3.2560709999999999</c:v>
                </c:pt>
                <c:pt idx="275">
                  <c:v>3.267998</c:v>
                </c:pt>
                <c:pt idx="276">
                  <c:v>3.2799249999999995</c:v>
                </c:pt>
                <c:pt idx="277">
                  <c:v>3.291852</c:v>
                </c:pt>
                <c:pt idx="278">
                  <c:v>3.303779</c:v>
                </c:pt>
                <c:pt idx="279">
                  <c:v>3.3157059999999996</c:v>
                </c:pt>
                <c:pt idx="280">
                  <c:v>3.3276329999999996</c:v>
                </c:pt>
                <c:pt idx="281">
                  <c:v>3.3395600000000001</c:v>
                </c:pt>
                <c:pt idx="282">
                  <c:v>3.3514870000000001</c:v>
                </c:pt>
                <c:pt idx="283">
                  <c:v>3.3634139999999997</c:v>
                </c:pt>
                <c:pt idx="284">
                  <c:v>3.3753409999999997</c:v>
                </c:pt>
                <c:pt idx="285">
                  <c:v>3.3872680000000002</c:v>
                </c:pt>
                <c:pt idx="286">
                  <c:v>3.3991949999999997</c:v>
                </c:pt>
                <c:pt idx="287">
                  <c:v>3.4111219999999998</c:v>
                </c:pt>
                <c:pt idx="288">
                  <c:v>3.4230489999999998</c:v>
                </c:pt>
                <c:pt idx="289">
                  <c:v>3.4349759999999998</c:v>
                </c:pt>
                <c:pt idx="290">
                  <c:v>3.4469029999999998</c:v>
                </c:pt>
                <c:pt idx="291">
                  <c:v>3.4588299999999998</c:v>
                </c:pt>
                <c:pt idx="292">
                  <c:v>3.4707569999999999</c:v>
                </c:pt>
                <c:pt idx="293">
                  <c:v>3.4826839999999999</c:v>
                </c:pt>
                <c:pt idx="294">
                  <c:v>3.4946109999999999</c:v>
                </c:pt>
                <c:pt idx="295">
                  <c:v>3.5065379999999999</c:v>
                </c:pt>
                <c:pt idx="296">
                  <c:v>3.5184649999999995</c:v>
                </c:pt>
                <c:pt idx="297">
                  <c:v>3.530392</c:v>
                </c:pt>
                <c:pt idx="298">
                  <c:v>3.542319</c:v>
                </c:pt>
                <c:pt idx="299">
                  <c:v>3.554246</c:v>
                </c:pt>
                <c:pt idx="300">
                  <c:v>3.5661729999999996</c:v>
                </c:pt>
                <c:pt idx="301">
                  <c:v>3.5781000000000001</c:v>
                </c:pt>
                <c:pt idx="302">
                  <c:v>3.5900270000000001</c:v>
                </c:pt>
                <c:pt idx="303">
                  <c:v>3.6019539999999997</c:v>
                </c:pt>
                <c:pt idx="304">
                  <c:v>3.6138809999999997</c:v>
                </c:pt>
                <c:pt idx="305">
                  <c:v>3.6258080000000001</c:v>
                </c:pt>
                <c:pt idx="306">
                  <c:v>3.6377349999999997</c:v>
                </c:pt>
                <c:pt idx="307">
                  <c:v>3.6496619999999997</c:v>
                </c:pt>
                <c:pt idx="308">
                  <c:v>3.6615889999999998</c:v>
                </c:pt>
                <c:pt idx="309">
                  <c:v>3.6735160000000002</c:v>
                </c:pt>
                <c:pt idx="310">
                  <c:v>3.6854429999999998</c:v>
                </c:pt>
                <c:pt idx="311">
                  <c:v>3.6973699999999998</c:v>
                </c:pt>
                <c:pt idx="312">
                  <c:v>3.7092969999999998</c:v>
                </c:pt>
                <c:pt idx="313">
                  <c:v>3.7212239999999999</c:v>
                </c:pt>
                <c:pt idx="314">
                  <c:v>3.7331509999999999</c:v>
                </c:pt>
                <c:pt idx="315">
                  <c:v>3.7450779999999999</c:v>
                </c:pt>
                <c:pt idx="316">
                  <c:v>3.7570049999999995</c:v>
                </c:pt>
                <c:pt idx="317">
                  <c:v>3.7689319999999999</c:v>
                </c:pt>
                <c:pt idx="318">
                  <c:v>3.780859</c:v>
                </c:pt>
                <c:pt idx="319">
                  <c:v>3.792786</c:v>
                </c:pt>
                <c:pt idx="320">
                  <c:v>3.8047129999999996</c:v>
                </c:pt>
                <c:pt idx="321">
                  <c:v>3.81664</c:v>
                </c:pt>
                <c:pt idx="322">
                  <c:v>3.8285670000000001</c:v>
                </c:pt>
                <c:pt idx="323">
                  <c:v>3.8404939999999996</c:v>
                </c:pt>
                <c:pt idx="324">
                  <c:v>3.8524209999999997</c:v>
                </c:pt>
                <c:pt idx="325">
                  <c:v>3.8643480000000001</c:v>
                </c:pt>
                <c:pt idx="326">
                  <c:v>3.8762750000000001</c:v>
                </c:pt>
                <c:pt idx="327">
                  <c:v>3.8882019999999997</c:v>
                </c:pt>
                <c:pt idx="328">
                  <c:v>3.9001289999999997</c:v>
                </c:pt>
                <c:pt idx="329">
                  <c:v>3.9120560000000002</c:v>
                </c:pt>
                <c:pt idx="330">
                  <c:v>3.9239829999999998</c:v>
                </c:pt>
                <c:pt idx="331">
                  <c:v>3.9359099999999998</c:v>
                </c:pt>
                <c:pt idx="332">
                  <c:v>3.9478369999999998</c:v>
                </c:pt>
                <c:pt idx="333">
                  <c:v>3.9597639999999998</c:v>
                </c:pt>
                <c:pt idx="334">
                  <c:v>3.9716909999999999</c:v>
                </c:pt>
                <c:pt idx="335">
                  <c:v>3.9836179999999999</c:v>
                </c:pt>
                <c:pt idx="336">
                  <c:v>3.9955449999999999</c:v>
                </c:pt>
                <c:pt idx="337">
                  <c:v>4.0074719999999999</c:v>
                </c:pt>
                <c:pt idx="338">
                  <c:v>4.0193989999999999</c:v>
                </c:pt>
                <c:pt idx="339">
                  <c:v>4.031326</c:v>
                </c:pt>
                <c:pt idx="340">
                  <c:v>4.043253</c:v>
                </c:pt>
                <c:pt idx="341">
                  <c:v>4.05518</c:v>
                </c:pt>
                <c:pt idx="342">
                  <c:v>4.067107</c:v>
                </c:pt>
                <c:pt idx="343">
                  <c:v>4.079034</c:v>
                </c:pt>
                <c:pt idx="344">
                  <c:v>4.0909610000000001</c:v>
                </c:pt>
                <c:pt idx="345">
                  <c:v>4.1028880000000001</c:v>
                </c:pt>
                <c:pt idx="346">
                  <c:v>4.1148149999999992</c:v>
                </c:pt>
                <c:pt idx="347">
                  <c:v>4.1267420000000001</c:v>
                </c:pt>
                <c:pt idx="348">
                  <c:v>4.1386690000000002</c:v>
                </c:pt>
                <c:pt idx="349">
                  <c:v>4.1505959999999993</c:v>
                </c:pt>
                <c:pt idx="350">
                  <c:v>4.1625230000000002</c:v>
                </c:pt>
                <c:pt idx="351">
                  <c:v>4.1744500000000002</c:v>
                </c:pt>
                <c:pt idx="352">
                  <c:v>4.1863769999999993</c:v>
                </c:pt>
                <c:pt idx="353">
                  <c:v>4.1983040000000003</c:v>
                </c:pt>
                <c:pt idx="354">
                  <c:v>4.2102309999999994</c:v>
                </c:pt>
                <c:pt idx="355">
                  <c:v>4.2221579999999994</c:v>
                </c:pt>
                <c:pt idx="356">
                  <c:v>4.2340850000000003</c:v>
                </c:pt>
                <c:pt idx="357">
                  <c:v>4.2460119999999995</c:v>
                </c:pt>
                <c:pt idx="358">
                  <c:v>4.2579390000000004</c:v>
                </c:pt>
                <c:pt idx="359">
                  <c:v>4.2698660000000004</c:v>
                </c:pt>
                <c:pt idx="360">
                  <c:v>4.2817929999999995</c:v>
                </c:pt>
                <c:pt idx="361">
                  <c:v>4.2937200000000004</c:v>
                </c:pt>
                <c:pt idx="362">
                  <c:v>4.3056469999999996</c:v>
                </c:pt>
                <c:pt idx="363">
                  <c:v>4.3175739999999996</c:v>
                </c:pt>
                <c:pt idx="364">
                  <c:v>4.3295010000000005</c:v>
                </c:pt>
                <c:pt idx="365">
                  <c:v>4.3414279999999996</c:v>
                </c:pt>
                <c:pt idx="366">
                  <c:v>4.3533549999999996</c:v>
                </c:pt>
                <c:pt idx="367">
                  <c:v>4.3652820000000006</c:v>
                </c:pt>
                <c:pt idx="368">
                  <c:v>4.3772089999999997</c:v>
                </c:pt>
                <c:pt idx="369">
                  <c:v>4.3891359999999997</c:v>
                </c:pt>
                <c:pt idx="370">
                  <c:v>4.4010629999999997</c:v>
                </c:pt>
                <c:pt idx="371">
                  <c:v>4.4129899999999997</c:v>
                </c:pt>
                <c:pt idx="372">
                  <c:v>4.4249169999999998</c:v>
                </c:pt>
                <c:pt idx="373">
                  <c:v>4.4368439999999998</c:v>
                </c:pt>
                <c:pt idx="374">
                  <c:v>4.4487709999999998</c:v>
                </c:pt>
                <c:pt idx="375">
                  <c:v>4.4606979999999998</c:v>
                </c:pt>
                <c:pt idx="376">
                  <c:v>4.4726249999999999</c:v>
                </c:pt>
                <c:pt idx="377">
                  <c:v>4.4845519999999999</c:v>
                </c:pt>
                <c:pt idx="378">
                  <c:v>4.4964789999999999</c:v>
                </c:pt>
                <c:pt idx="379">
                  <c:v>4.5084059999999999</c:v>
                </c:pt>
                <c:pt idx="380">
                  <c:v>4.5203329999999999</c:v>
                </c:pt>
                <c:pt idx="381">
                  <c:v>4.53226</c:v>
                </c:pt>
                <c:pt idx="382">
                  <c:v>4.544187</c:v>
                </c:pt>
                <c:pt idx="383">
                  <c:v>4.556114</c:v>
                </c:pt>
                <c:pt idx="384">
                  <c:v>4.568041</c:v>
                </c:pt>
                <c:pt idx="385">
                  <c:v>4.579968</c:v>
                </c:pt>
                <c:pt idx="386">
                  <c:v>4.5918949999999992</c:v>
                </c:pt>
                <c:pt idx="387">
                  <c:v>4.6038220000000001</c:v>
                </c:pt>
                <c:pt idx="388">
                  <c:v>4.6157490000000001</c:v>
                </c:pt>
                <c:pt idx="389">
                  <c:v>4.6276759999999992</c:v>
                </c:pt>
                <c:pt idx="390">
                  <c:v>4.6396030000000001</c:v>
                </c:pt>
              </c:numCache>
            </c:numRef>
          </c:xVal>
          <c:yVal>
            <c:numRef>
              <c:f>flow_rate!$D$3:$D$391</c:f>
              <c:numCache>
                <c:formatCode>General</c:formatCode>
                <c:ptCount val="389"/>
                <c:pt idx="0">
                  <c:v>-5.9701499E-3</c:v>
                </c:pt>
                <c:pt idx="1">
                  <c:v>-0.4374793052</c:v>
                </c:pt>
                <c:pt idx="2">
                  <c:v>0.1535655021</c:v>
                </c:pt>
                <c:pt idx="3">
                  <c:v>-0.33001661300000001</c:v>
                </c:pt>
                <c:pt idx="4">
                  <c:v>-0.14892207139999999</c:v>
                </c:pt>
                <c:pt idx="5">
                  <c:v>5.9701471300000003E-2</c:v>
                </c:pt>
                <c:pt idx="6">
                  <c:v>-0.43449420919999998</c:v>
                </c:pt>
                <c:pt idx="7">
                  <c:v>7.2968482900000006E-2</c:v>
                </c:pt>
                <c:pt idx="8">
                  <c:v>-0.31144280429999999</c:v>
                </c:pt>
                <c:pt idx="9">
                  <c:v>-0.16384744640000001</c:v>
                </c:pt>
                <c:pt idx="10">
                  <c:v>1.3266801E-3</c:v>
                </c:pt>
                <c:pt idx="11">
                  <c:v>-0.50348258010000002</c:v>
                </c:pt>
                <c:pt idx="12">
                  <c:v>0.1034825801</c:v>
                </c:pt>
                <c:pt idx="13">
                  <c:v>-0.30713102809999998</c:v>
                </c:pt>
                <c:pt idx="14">
                  <c:v>-0.21326701640000001</c:v>
                </c:pt>
                <c:pt idx="15">
                  <c:v>-2.52073097E-2</c:v>
                </c:pt>
                <c:pt idx="16">
                  <c:v>-0.50613598820000005</c:v>
                </c:pt>
                <c:pt idx="17">
                  <c:v>4.1791019399999997E-2</c:v>
                </c:pt>
                <c:pt idx="18">
                  <c:v>-0.37147595880000001</c:v>
                </c:pt>
                <c:pt idx="19">
                  <c:v>-0.2116086244</c:v>
                </c:pt>
                <c:pt idx="20">
                  <c:v>5.2404642100000003E-2</c:v>
                </c:pt>
                <c:pt idx="21">
                  <c:v>-0.44411277770000002</c:v>
                </c:pt>
                <c:pt idx="22">
                  <c:v>7.9270305599999993E-2</c:v>
                </c:pt>
                <c:pt idx="23">
                  <c:v>-0.37313435070000001</c:v>
                </c:pt>
                <c:pt idx="24">
                  <c:v>-0.2215588808</c:v>
                </c:pt>
                <c:pt idx="25">
                  <c:v>7.9270305599999993E-2</c:v>
                </c:pt>
                <c:pt idx="26">
                  <c:v>-0.47529025070000003</c:v>
                </c:pt>
                <c:pt idx="27">
                  <c:v>0.14195686339999999</c:v>
                </c:pt>
                <c:pt idx="28">
                  <c:v>-0.2713101148</c:v>
                </c:pt>
                <c:pt idx="29">
                  <c:v>-0.2142620325</c:v>
                </c:pt>
                <c:pt idx="30">
                  <c:v>0.1200663089</c:v>
                </c:pt>
                <c:pt idx="31">
                  <c:v>-0.43449420919999998</c:v>
                </c:pt>
                <c:pt idx="32">
                  <c:v>0.13499170539999999</c:v>
                </c:pt>
                <c:pt idx="33">
                  <c:v>-0.28557214730000002</c:v>
                </c:pt>
                <c:pt idx="34">
                  <c:v>-0.24013268939999999</c:v>
                </c:pt>
                <c:pt idx="35">
                  <c:v>4.5107784200000001E-2</c:v>
                </c:pt>
                <c:pt idx="36">
                  <c:v>-0.40696520800000002</c:v>
                </c:pt>
                <c:pt idx="37">
                  <c:v>0.1658374691</c:v>
                </c:pt>
                <c:pt idx="38">
                  <c:v>-0.2066335201</c:v>
                </c:pt>
                <c:pt idx="39">
                  <c:v>0.49784412379999998</c:v>
                </c:pt>
                <c:pt idx="40">
                  <c:v>14.428193092300001</c:v>
                </c:pt>
                <c:pt idx="41">
                  <c:v>27.355888366599999</c:v>
                </c:pt>
                <c:pt idx="42">
                  <c:v>12.9588727951</c:v>
                </c:pt>
                <c:pt idx="43">
                  <c:v>22.6593704223</c:v>
                </c:pt>
                <c:pt idx="44">
                  <c:v>13.436153411799999</c:v>
                </c:pt>
                <c:pt idx="45">
                  <c:v>23.6606960296</c:v>
                </c:pt>
                <c:pt idx="46">
                  <c:v>14.242786407400001</c:v>
                </c:pt>
                <c:pt idx="47">
                  <c:v>25.086235046300001</c:v>
                </c:pt>
                <c:pt idx="48">
                  <c:v>16.420232772799999</c:v>
                </c:pt>
                <c:pt idx="49">
                  <c:v>25.4009952545</c:v>
                </c:pt>
                <c:pt idx="50">
                  <c:v>19.5257053375</c:v>
                </c:pt>
                <c:pt idx="51">
                  <c:v>25.196683883599999</c:v>
                </c:pt>
                <c:pt idx="52">
                  <c:v>22.605638504000002</c:v>
                </c:pt>
                <c:pt idx="53">
                  <c:v>26.225870132400001</c:v>
                </c:pt>
                <c:pt idx="54">
                  <c:v>24.230514526299999</c:v>
                </c:pt>
                <c:pt idx="55">
                  <c:v>27.162521362300001</c:v>
                </c:pt>
                <c:pt idx="56">
                  <c:v>26.910116195600001</c:v>
                </c:pt>
                <c:pt idx="57">
                  <c:v>27.464345932000001</c:v>
                </c:pt>
                <c:pt idx="58">
                  <c:v>29.932338714499998</c:v>
                </c:pt>
                <c:pt idx="59">
                  <c:v>28.088558197000001</c:v>
                </c:pt>
                <c:pt idx="60">
                  <c:v>32.1077957153</c:v>
                </c:pt>
                <c:pt idx="61">
                  <c:v>28.0696525573</c:v>
                </c:pt>
                <c:pt idx="62">
                  <c:v>34.533664703299998</c:v>
                </c:pt>
                <c:pt idx="63">
                  <c:v>29.5827541351</c:v>
                </c:pt>
                <c:pt idx="64">
                  <c:v>35.522720336900001</c:v>
                </c:pt>
                <c:pt idx="65">
                  <c:v>31.445440292299999</c:v>
                </c:pt>
                <c:pt idx="66">
                  <c:v>36.361526489200003</c:v>
                </c:pt>
                <c:pt idx="67">
                  <c:v>34.087894439599999</c:v>
                </c:pt>
                <c:pt idx="68">
                  <c:v>37.4527359008</c:v>
                </c:pt>
                <c:pt idx="69">
                  <c:v>36.746601104699998</c:v>
                </c:pt>
                <c:pt idx="70">
                  <c:v>38.465007781899999</c:v>
                </c:pt>
                <c:pt idx="71">
                  <c:v>38.550910949699997</c:v>
                </c:pt>
                <c:pt idx="72">
                  <c:v>39.246101379300001</c:v>
                </c:pt>
                <c:pt idx="73">
                  <c:v>40.620563507</c:v>
                </c:pt>
                <c:pt idx="74">
                  <c:v>39.665672302200001</c:v>
                </c:pt>
                <c:pt idx="75">
                  <c:v>43.661693572899999</c:v>
                </c:pt>
                <c:pt idx="76">
                  <c:v>40.474296569800003</c:v>
                </c:pt>
                <c:pt idx="77">
                  <c:v>45.477943420400003</c:v>
                </c:pt>
                <c:pt idx="78">
                  <c:v>42.1280250549</c:v>
                </c:pt>
                <c:pt idx="79">
                  <c:v>46.595024108799997</c:v>
                </c:pt>
                <c:pt idx="80">
                  <c:v>45.056385040199999</c:v>
                </c:pt>
                <c:pt idx="81">
                  <c:v>46.292537689200003</c:v>
                </c:pt>
                <c:pt idx="82">
                  <c:v>48.1353225708</c:v>
                </c:pt>
                <c:pt idx="83">
                  <c:v>47.353565216</c:v>
                </c:pt>
                <c:pt idx="84">
                  <c:v>50.293865203800003</c:v>
                </c:pt>
                <c:pt idx="85">
                  <c:v>48.760532379099999</c:v>
                </c:pt>
                <c:pt idx="86">
                  <c:v>52.691211700399997</c:v>
                </c:pt>
                <c:pt idx="87">
                  <c:v>51.070648193300002</c:v>
                </c:pt>
                <c:pt idx="88">
                  <c:v>54.443119049000003</c:v>
                </c:pt>
                <c:pt idx="89">
                  <c:v>52.033500671299997</c:v>
                </c:pt>
                <c:pt idx="90">
                  <c:v>54.738971710199998</c:v>
                </c:pt>
                <c:pt idx="91">
                  <c:v>54.362190246499999</c:v>
                </c:pt>
                <c:pt idx="92">
                  <c:v>56.1930351257</c:v>
                </c:pt>
                <c:pt idx="93">
                  <c:v>57.115753173800002</c:v>
                </c:pt>
                <c:pt idx="94">
                  <c:v>55.802986144999998</c:v>
                </c:pt>
                <c:pt idx="95">
                  <c:v>60.093200683500001</c:v>
                </c:pt>
                <c:pt idx="96">
                  <c:v>57.763847351000003</c:v>
                </c:pt>
                <c:pt idx="97">
                  <c:v>60.878276824899999</c:v>
                </c:pt>
                <c:pt idx="98">
                  <c:v>60.640132903999998</c:v>
                </c:pt>
                <c:pt idx="99">
                  <c:v>60.845771789499999</c:v>
                </c:pt>
                <c:pt idx="100">
                  <c:v>62.623550414999997</c:v>
                </c:pt>
                <c:pt idx="101">
                  <c:v>62.835823058999999</c:v>
                </c:pt>
                <c:pt idx="102">
                  <c:v>64.192703246999997</c:v>
                </c:pt>
                <c:pt idx="103">
                  <c:v>64.275291442799997</c:v>
                </c:pt>
                <c:pt idx="104">
                  <c:v>66.126701354900007</c:v>
                </c:pt>
                <c:pt idx="105">
                  <c:v>66.341957092200005</c:v>
                </c:pt>
                <c:pt idx="106">
                  <c:v>67.280265808099998</c:v>
                </c:pt>
                <c:pt idx="107">
                  <c:v>68.0026550292</c:v>
                </c:pt>
                <c:pt idx="108">
                  <c:v>69.0427856445</c:v>
                </c:pt>
                <c:pt idx="109">
                  <c:v>69.7671661376</c:v>
                </c:pt>
                <c:pt idx="110">
                  <c:v>69.8550567626</c:v>
                </c:pt>
                <c:pt idx="111">
                  <c:v>71.705474853499993</c:v>
                </c:pt>
                <c:pt idx="112">
                  <c:v>71.560195922800006</c:v>
                </c:pt>
                <c:pt idx="113">
                  <c:v>73.0474319458</c:v>
                </c:pt>
                <c:pt idx="114">
                  <c:v>74.011940002399996</c:v>
                </c:pt>
                <c:pt idx="115">
                  <c:v>74.970146179099999</c:v>
                </c:pt>
                <c:pt idx="116">
                  <c:v>75.758872985799997</c:v>
                </c:pt>
                <c:pt idx="117">
                  <c:v>75.318405151299999</c:v>
                </c:pt>
                <c:pt idx="118">
                  <c:v>77.692871093700006</c:v>
                </c:pt>
                <c:pt idx="119">
                  <c:v>77.985404968200001</c:v>
                </c:pt>
                <c:pt idx="120">
                  <c:v>78.524711608800004</c:v>
                </c:pt>
                <c:pt idx="121">
                  <c:v>80.239799499499995</c:v>
                </c:pt>
                <c:pt idx="122">
                  <c:v>79.823883056599996</c:v>
                </c:pt>
                <c:pt idx="123">
                  <c:v>81.584083557100001</c:v>
                </c:pt>
                <c:pt idx="124">
                  <c:v>81.9827499389</c:v>
                </c:pt>
                <c:pt idx="125">
                  <c:v>83.402656555099995</c:v>
                </c:pt>
                <c:pt idx="126">
                  <c:v>83.472969055099995</c:v>
                </c:pt>
                <c:pt idx="127">
                  <c:v>84.660362243600005</c:v>
                </c:pt>
                <c:pt idx="128">
                  <c:v>85.998344421300004</c:v>
                </c:pt>
                <c:pt idx="129">
                  <c:v>86.361526489200003</c:v>
                </c:pt>
                <c:pt idx="130">
                  <c:v>88.421562194800003</c:v>
                </c:pt>
                <c:pt idx="131">
                  <c:v>86.952568054099999</c:v>
                </c:pt>
                <c:pt idx="132">
                  <c:v>89.474960327100007</c:v>
                </c:pt>
                <c:pt idx="133">
                  <c:v>89.686233520499997</c:v>
                </c:pt>
                <c:pt idx="134">
                  <c:v>89.0955200195</c:v>
                </c:pt>
                <c:pt idx="135">
                  <c:v>93.458045959399996</c:v>
                </c:pt>
                <c:pt idx="136">
                  <c:v>91.265342712399999</c:v>
                </c:pt>
                <c:pt idx="137">
                  <c:v>94.094856262199997</c:v>
                </c:pt>
                <c:pt idx="138">
                  <c:v>94.923713684000006</c:v>
                </c:pt>
                <c:pt idx="139">
                  <c:v>93.153564453100003</c:v>
                </c:pt>
                <c:pt idx="140">
                  <c:v>97.682922363200007</c:v>
                </c:pt>
                <c:pt idx="141">
                  <c:v>95.528686523399998</c:v>
                </c:pt>
                <c:pt idx="142">
                  <c:v>97.104476928699995</c:v>
                </c:pt>
                <c:pt idx="143">
                  <c:v>99.412605285599994</c:v>
                </c:pt>
                <c:pt idx="144">
                  <c:v>97.853065490700004</c:v>
                </c:pt>
                <c:pt idx="145">
                  <c:v>101.0573806762</c:v>
                </c:pt>
                <c:pt idx="146">
                  <c:v>100.01161193839999</c:v>
                </c:pt>
                <c:pt idx="147">
                  <c:v>101.56716156</c:v>
                </c:pt>
                <c:pt idx="148">
                  <c:v>103.3635177612</c:v>
                </c:pt>
                <c:pt idx="149">
                  <c:v>102.07164001460001</c:v>
                </c:pt>
                <c:pt idx="150">
                  <c:v>105.3031539916</c:v>
                </c:pt>
                <c:pt idx="151">
                  <c:v>104.9618606567</c:v>
                </c:pt>
                <c:pt idx="152">
                  <c:v>106.0232162475</c:v>
                </c:pt>
                <c:pt idx="153">
                  <c:v>107.9054718017</c:v>
                </c:pt>
                <c:pt idx="154">
                  <c:v>106.9920425415</c:v>
                </c:pt>
                <c:pt idx="155">
                  <c:v>109.1462707519</c:v>
                </c:pt>
                <c:pt idx="156">
                  <c:v>109.1081237792</c:v>
                </c:pt>
                <c:pt idx="157">
                  <c:v>110.6922073364</c:v>
                </c:pt>
                <c:pt idx="158">
                  <c:v>111.5857391357</c:v>
                </c:pt>
                <c:pt idx="159">
                  <c:v>111.4560546875</c:v>
                </c:pt>
                <c:pt idx="160">
                  <c:v>113.69319915769999</c:v>
                </c:pt>
                <c:pt idx="161">
                  <c:v>113.5369796752</c:v>
                </c:pt>
                <c:pt idx="162">
                  <c:v>114.4142608642</c:v>
                </c:pt>
                <c:pt idx="163">
                  <c:v>116.12702941889999</c:v>
                </c:pt>
                <c:pt idx="164">
                  <c:v>116.15223693839999</c:v>
                </c:pt>
                <c:pt idx="165">
                  <c:v>117.8401336669</c:v>
                </c:pt>
                <c:pt idx="166">
                  <c:v>118.444114685</c:v>
                </c:pt>
                <c:pt idx="167">
                  <c:v>118.8338317871</c:v>
                </c:pt>
                <c:pt idx="168">
                  <c:v>120.02653503409999</c:v>
                </c:pt>
                <c:pt idx="169">
                  <c:v>120.4407958984</c:v>
                </c:pt>
                <c:pt idx="170">
                  <c:v>122.2885589599</c:v>
                </c:pt>
                <c:pt idx="171">
                  <c:v>122.5280303955</c:v>
                </c:pt>
                <c:pt idx="172">
                  <c:v>123.74328613279999</c:v>
                </c:pt>
                <c:pt idx="173">
                  <c:v>123.8706436157</c:v>
                </c:pt>
                <c:pt idx="174">
                  <c:v>124.6172485351</c:v>
                </c:pt>
                <c:pt idx="175">
                  <c:v>127.67562103269999</c:v>
                </c:pt>
                <c:pt idx="176">
                  <c:v>126.30978393549999</c:v>
                </c:pt>
                <c:pt idx="177">
                  <c:v>127.0898818969</c:v>
                </c:pt>
                <c:pt idx="178">
                  <c:v>129.31010437009999</c:v>
                </c:pt>
                <c:pt idx="179">
                  <c:v>128.81159973140001</c:v>
                </c:pt>
                <c:pt idx="180">
                  <c:v>131.1137542724</c:v>
                </c:pt>
                <c:pt idx="181">
                  <c:v>131.6590270996</c:v>
                </c:pt>
                <c:pt idx="182">
                  <c:v>131.51210021969999</c:v>
                </c:pt>
                <c:pt idx="183">
                  <c:v>133.89617919919999</c:v>
                </c:pt>
                <c:pt idx="184">
                  <c:v>133.98870849599999</c:v>
                </c:pt>
                <c:pt idx="185">
                  <c:v>134.6308441162</c:v>
                </c:pt>
                <c:pt idx="186">
                  <c:v>135.68722534170001</c:v>
                </c:pt>
                <c:pt idx="187">
                  <c:v>136.33100891110001</c:v>
                </c:pt>
                <c:pt idx="188">
                  <c:v>137.67495727529999</c:v>
                </c:pt>
                <c:pt idx="189">
                  <c:v>138.7104339599</c:v>
                </c:pt>
                <c:pt idx="190">
                  <c:v>139.4835815429</c:v>
                </c:pt>
                <c:pt idx="191">
                  <c:v>139.94261169430001</c:v>
                </c:pt>
                <c:pt idx="192">
                  <c:v>141.50679016110001</c:v>
                </c:pt>
                <c:pt idx="193">
                  <c:v>141.6242065429</c:v>
                </c:pt>
                <c:pt idx="194">
                  <c:v>142.3220520019</c:v>
                </c:pt>
                <c:pt idx="195">
                  <c:v>143.80596923819999</c:v>
                </c:pt>
                <c:pt idx="196">
                  <c:v>143.2328338623</c:v>
                </c:pt>
                <c:pt idx="197">
                  <c:v>145.9853973388</c:v>
                </c:pt>
                <c:pt idx="198">
                  <c:v>147.26434326169999</c:v>
                </c:pt>
                <c:pt idx="199">
                  <c:v>146.4958496093</c:v>
                </c:pt>
                <c:pt idx="200">
                  <c:v>147.96716308590001</c:v>
                </c:pt>
                <c:pt idx="201">
                  <c:v>148.80860900869999</c:v>
                </c:pt>
                <c:pt idx="202">
                  <c:v>149.84542846670001</c:v>
                </c:pt>
                <c:pt idx="203">
                  <c:v>150.579421997</c:v>
                </c:pt>
                <c:pt idx="204">
                  <c:v>151.05172729489999</c:v>
                </c:pt>
                <c:pt idx="205">
                  <c:v>152.65272521969999</c:v>
                </c:pt>
                <c:pt idx="206">
                  <c:v>153.0391235351</c:v>
                </c:pt>
                <c:pt idx="207">
                  <c:v>153.86831665029999</c:v>
                </c:pt>
                <c:pt idx="208">
                  <c:v>155.08489990230001</c:v>
                </c:pt>
                <c:pt idx="209">
                  <c:v>155.0749511718</c:v>
                </c:pt>
                <c:pt idx="210">
                  <c:v>156.55853271480001</c:v>
                </c:pt>
                <c:pt idx="211">
                  <c:v>157.7754516601</c:v>
                </c:pt>
                <c:pt idx="212">
                  <c:v>157.33465576169999</c:v>
                </c:pt>
                <c:pt idx="213">
                  <c:v>159.15223693839999</c:v>
                </c:pt>
                <c:pt idx="214">
                  <c:v>160.46101379390001</c:v>
                </c:pt>
                <c:pt idx="215">
                  <c:v>160.38772582999999</c:v>
                </c:pt>
                <c:pt idx="216">
                  <c:v>161.66001892080001</c:v>
                </c:pt>
                <c:pt idx="217">
                  <c:v>162.8756103515</c:v>
                </c:pt>
                <c:pt idx="218">
                  <c:v>162.47595214840001</c:v>
                </c:pt>
                <c:pt idx="219">
                  <c:v>164.24575805660001</c:v>
                </c:pt>
                <c:pt idx="220">
                  <c:v>166.25106811520001</c:v>
                </c:pt>
                <c:pt idx="221">
                  <c:v>165.04675292959999</c:v>
                </c:pt>
                <c:pt idx="222">
                  <c:v>166.51210021969999</c:v>
                </c:pt>
                <c:pt idx="223">
                  <c:v>168.5087890625</c:v>
                </c:pt>
                <c:pt idx="224">
                  <c:v>167.73797607419999</c:v>
                </c:pt>
                <c:pt idx="225">
                  <c:v>168.74891662589999</c:v>
                </c:pt>
                <c:pt idx="226">
                  <c:v>170.7867279052</c:v>
                </c:pt>
                <c:pt idx="227">
                  <c:v>170.86964416500001</c:v>
                </c:pt>
                <c:pt idx="228">
                  <c:v>171.56051635739999</c:v>
                </c:pt>
                <c:pt idx="229">
                  <c:v>173.7770996093</c:v>
                </c:pt>
                <c:pt idx="230">
                  <c:v>173.278930664</c:v>
                </c:pt>
                <c:pt idx="231">
                  <c:v>173.0623474121</c:v>
                </c:pt>
                <c:pt idx="232">
                  <c:v>176.27528381339999</c:v>
                </c:pt>
                <c:pt idx="233">
                  <c:v>175.6444396972</c:v>
                </c:pt>
                <c:pt idx="234">
                  <c:v>175.88987731930001</c:v>
                </c:pt>
                <c:pt idx="235">
                  <c:v>179.57279968259999</c:v>
                </c:pt>
                <c:pt idx="236">
                  <c:v>178.18640136709999</c:v>
                </c:pt>
                <c:pt idx="237">
                  <c:v>178.55290222159999</c:v>
                </c:pt>
                <c:pt idx="238">
                  <c:v>181.7542266845</c:v>
                </c:pt>
                <c:pt idx="239">
                  <c:v>181.08059692379999</c:v>
                </c:pt>
                <c:pt idx="240">
                  <c:v>181.7794342041</c:v>
                </c:pt>
                <c:pt idx="241">
                  <c:v>183.44609069820001</c:v>
                </c:pt>
                <c:pt idx="242">
                  <c:v>183.65007019039999</c:v>
                </c:pt>
                <c:pt idx="243">
                  <c:v>184.5154113769</c:v>
                </c:pt>
                <c:pt idx="244">
                  <c:v>185.16416931149999</c:v>
                </c:pt>
                <c:pt idx="245">
                  <c:v>186.72238159170001</c:v>
                </c:pt>
                <c:pt idx="246">
                  <c:v>187.19468688960001</c:v>
                </c:pt>
                <c:pt idx="247">
                  <c:v>187.19999694820001</c:v>
                </c:pt>
                <c:pt idx="248">
                  <c:v>188.86930847159999</c:v>
                </c:pt>
                <c:pt idx="249">
                  <c:v>190.15953063960001</c:v>
                </c:pt>
                <c:pt idx="250">
                  <c:v>189.9678192138</c:v>
                </c:pt>
                <c:pt idx="251">
                  <c:v>190.83880615230001</c:v>
                </c:pt>
                <c:pt idx="252">
                  <c:v>192.9309997558</c:v>
                </c:pt>
                <c:pt idx="253">
                  <c:v>192.5021514892</c:v>
                </c:pt>
                <c:pt idx="254">
                  <c:v>192.42585754390001</c:v>
                </c:pt>
                <c:pt idx="255">
                  <c:v>195.6414489746</c:v>
                </c:pt>
                <c:pt idx="256">
                  <c:v>194.62188720699999</c:v>
                </c:pt>
                <c:pt idx="257">
                  <c:v>195.65040588369999</c:v>
                </c:pt>
                <c:pt idx="258">
                  <c:v>198.53266906729999</c:v>
                </c:pt>
                <c:pt idx="259">
                  <c:v>196.5160827636</c:v>
                </c:pt>
                <c:pt idx="260">
                  <c:v>197.8825836181</c:v>
                </c:pt>
                <c:pt idx="261">
                  <c:v>200.30281066890001</c:v>
                </c:pt>
                <c:pt idx="262">
                  <c:v>199.67097473140001</c:v>
                </c:pt>
                <c:pt idx="263">
                  <c:v>200.67495727529999</c:v>
                </c:pt>
                <c:pt idx="264">
                  <c:v>202.2560424804</c:v>
                </c:pt>
                <c:pt idx="265">
                  <c:v>202.55256652829999</c:v>
                </c:pt>
                <c:pt idx="266">
                  <c:v>203.09054565420001</c:v>
                </c:pt>
                <c:pt idx="267">
                  <c:v>204.6401214599</c:v>
                </c:pt>
                <c:pt idx="268">
                  <c:v>205.4736175537</c:v>
                </c:pt>
                <c:pt idx="269">
                  <c:v>204.8822479248</c:v>
                </c:pt>
                <c:pt idx="270">
                  <c:v>206.6849060058</c:v>
                </c:pt>
                <c:pt idx="271">
                  <c:v>207.61259460439999</c:v>
                </c:pt>
                <c:pt idx="272">
                  <c:v>207.72769165029999</c:v>
                </c:pt>
                <c:pt idx="273">
                  <c:v>209.0829162597</c:v>
                </c:pt>
                <c:pt idx="274">
                  <c:v>209.61491394039999</c:v>
                </c:pt>
                <c:pt idx="275">
                  <c:v>210.88058471670001</c:v>
                </c:pt>
                <c:pt idx="276">
                  <c:v>211.31973266599999</c:v>
                </c:pt>
                <c:pt idx="277">
                  <c:v>211.6742858886</c:v>
                </c:pt>
                <c:pt idx="278">
                  <c:v>213.09982299800001</c:v>
                </c:pt>
                <c:pt idx="279">
                  <c:v>213.51110839840001</c:v>
                </c:pt>
                <c:pt idx="280">
                  <c:v>214.28721618649999</c:v>
                </c:pt>
                <c:pt idx="281">
                  <c:v>215.53134155270001</c:v>
                </c:pt>
                <c:pt idx="282">
                  <c:v>216.25140380849999</c:v>
                </c:pt>
                <c:pt idx="283">
                  <c:v>216.76782226559999</c:v>
                </c:pt>
                <c:pt idx="284">
                  <c:v>217.2855682373</c:v>
                </c:pt>
                <c:pt idx="285">
                  <c:v>219.04542541500001</c:v>
                </c:pt>
                <c:pt idx="286">
                  <c:v>219.1084442138</c:v>
                </c:pt>
                <c:pt idx="287">
                  <c:v>219.28788757320001</c:v>
                </c:pt>
                <c:pt idx="288">
                  <c:v>221.27694702139999</c:v>
                </c:pt>
                <c:pt idx="289">
                  <c:v>221.78540039059999</c:v>
                </c:pt>
                <c:pt idx="290">
                  <c:v>222.3061218261</c:v>
                </c:pt>
                <c:pt idx="291">
                  <c:v>223.5389709472</c:v>
                </c:pt>
                <c:pt idx="292">
                  <c:v>224.6660003662</c:v>
                </c:pt>
                <c:pt idx="293">
                  <c:v>224.61756896969999</c:v>
                </c:pt>
                <c:pt idx="294">
                  <c:v>225.23880004879999</c:v>
                </c:pt>
                <c:pt idx="295">
                  <c:v>227.06201171870001</c:v>
                </c:pt>
                <c:pt idx="296">
                  <c:v>226.90646362300001</c:v>
                </c:pt>
                <c:pt idx="297">
                  <c:v>227.22155761709999</c:v>
                </c:pt>
                <c:pt idx="298">
                  <c:v>229.30845642080001</c:v>
                </c:pt>
                <c:pt idx="299">
                  <c:v>229.26168823239999</c:v>
                </c:pt>
                <c:pt idx="300">
                  <c:v>230.25637817379999</c:v>
                </c:pt>
                <c:pt idx="301">
                  <c:v>231.0606842041</c:v>
                </c:pt>
                <c:pt idx="302">
                  <c:v>230.71376037589999</c:v>
                </c:pt>
                <c:pt idx="303">
                  <c:v>232.84112548819999</c:v>
                </c:pt>
                <c:pt idx="304">
                  <c:v>233.61624145499999</c:v>
                </c:pt>
                <c:pt idx="305">
                  <c:v>233.2341613769</c:v>
                </c:pt>
                <c:pt idx="306">
                  <c:v>234.82321166989999</c:v>
                </c:pt>
                <c:pt idx="307">
                  <c:v>236.0298461914</c:v>
                </c:pt>
                <c:pt idx="308">
                  <c:v>236.01193237300001</c:v>
                </c:pt>
                <c:pt idx="309">
                  <c:v>236.65173339840001</c:v>
                </c:pt>
                <c:pt idx="310">
                  <c:v>239.0301818847</c:v>
                </c:pt>
                <c:pt idx="311">
                  <c:v>238.53796386709999</c:v>
                </c:pt>
                <c:pt idx="312">
                  <c:v>238.32270812979999</c:v>
                </c:pt>
                <c:pt idx="313">
                  <c:v>240.9880523681</c:v>
                </c:pt>
                <c:pt idx="314">
                  <c:v>240.66897582999999</c:v>
                </c:pt>
                <c:pt idx="315">
                  <c:v>240.94360351559999</c:v>
                </c:pt>
                <c:pt idx="316">
                  <c:v>242.56217956539999</c:v>
                </c:pt>
                <c:pt idx="317">
                  <c:v>242.70579528799999</c:v>
                </c:pt>
                <c:pt idx="318">
                  <c:v>243.50746154780001</c:v>
                </c:pt>
                <c:pt idx="319">
                  <c:v>244.54660034170001</c:v>
                </c:pt>
                <c:pt idx="320">
                  <c:v>245.13232421870001</c:v>
                </c:pt>
                <c:pt idx="321">
                  <c:v>245.366821289</c:v>
                </c:pt>
                <c:pt idx="322">
                  <c:v>246.0109405517</c:v>
                </c:pt>
                <c:pt idx="323">
                  <c:v>246.99302673330001</c:v>
                </c:pt>
                <c:pt idx="324">
                  <c:v>247.4712982177</c:v>
                </c:pt>
                <c:pt idx="325">
                  <c:v>248.61856079099999</c:v>
                </c:pt>
                <c:pt idx="326">
                  <c:v>248.34228515620001</c:v>
                </c:pt>
                <c:pt idx="327">
                  <c:v>248.50712585439999</c:v>
                </c:pt>
                <c:pt idx="328">
                  <c:v>250.36384582509999</c:v>
                </c:pt>
                <c:pt idx="329">
                  <c:v>250.0242004394</c:v>
                </c:pt>
                <c:pt idx="330">
                  <c:v>250.43083190909999</c:v>
                </c:pt>
                <c:pt idx="331">
                  <c:v>251.67594909659999</c:v>
                </c:pt>
                <c:pt idx="332">
                  <c:v>251.35554504390001</c:v>
                </c:pt>
                <c:pt idx="333">
                  <c:v>252.2859039306</c:v>
                </c:pt>
                <c:pt idx="334">
                  <c:v>252.98307800289999</c:v>
                </c:pt>
                <c:pt idx="335">
                  <c:v>253.2082824707</c:v>
                </c:pt>
                <c:pt idx="336">
                  <c:v>253.35421752920001</c:v>
                </c:pt>
                <c:pt idx="337">
                  <c:v>253.77743530270001</c:v>
                </c:pt>
                <c:pt idx="338">
                  <c:v>254.5714721679</c:v>
                </c:pt>
                <c:pt idx="339">
                  <c:v>254.35754394529999</c:v>
                </c:pt>
                <c:pt idx="340">
                  <c:v>255.12570190420001</c:v>
                </c:pt>
                <c:pt idx="341">
                  <c:v>255.53929138180001</c:v>
                </c:pt>
                <c:pt idx="342">
                  <c:v>255.52436828610001</c:v>
                </c:pt>
                <c:pt idx="343">
                  <c:v>256.3137512207</c:v>
                </c:pt>
                <c:pt idx="344">
                  <c:v>256.3074645996</c:v>
                </c:pt>
                <c:pt idx="345">
                  <c:v>256.7197265625</c:v>
                </c:pt>
                <c:pt idx="346">
                  <c:v>256.99932861320002</c:v>
                </c:pt>
                <c:pt idx="347">
                  <c:v>256.84378051750002</c:v>
                </c:pt>
                <c:pt idx="348">
                  <c:v>257.9946899414</c:v>
                </c:pt>
                <c:pt idx="349">
                  <c:v>257.68225097649997</c:v>
                </c:pt>
                <c:pt idx="350">
                  <c:v>257.39038085930002</c:v>
                </c:pt>
                <c:pt idx="351">
                  <c:v>257.96484375</c:v>
                </c:pt>
                <c:pt idx="352">
                  <c:v>258.2785949707</c:v>
                </c:pt>
                <c:pt idx="353">
                  <c:v>258.193359375</c:v>
                </c:pt>
                <c:pt idx="354">
                  <c:v>257.49749755850002</c:v>
                </c:pt>
                <c:pt idx="355">
                  <c:v>258.7459411621</c:v>
                </c:pt>
                <c:pt idx="356">
                  <c:v>258.60198974600002</c:v>
                </c:pt>
                <c:pt idx="357">
                  <c:v>257.42984008780002</c:v>
                </c:pt>
                <c:pt idx="358">
                  <c:v>258.75555419919999</c:v>
                </c:pt>
                <c:pt idx="359">
                  <c:v>258.39501953119998</c:v>
                </c:pt>
                <c:pt idx="360">
                  <c:v>257.49053955070002</c:v>
                </c:pt>
                <c:pt idx="361">
                  <c:v>258.13464355460002</c:v>
                </c:pt>
                <c:pt idx="362">
                  <c:v>258.02584838860002</c:v>
                </c:pt>
                <c:pt idx="363">
                  <c:v>257.87725830070002</c:v>
                </c:pt>
                <c:pt idx="364">
                  <c:v>257.23416137689998</c:v>
                </c:pt>
                <c:pt idx="365">
                  <c:v>257.69287109369998</c:v>
                </c:pt>
                <c:pt idx="366">
                  <c:v>257.32403564449999</c:v>
                </c:pt>
                <c:pt idx="367">
                  <c:v>256.45669555659998</c:v>
                </c:pt>
                <c:pt idx="368">
                  <c:v>257.42620849600002</c:v>
                </c:pt>
                <c:pt idx="369">
                  <c:v>256.8875427246</c:v>
                </c:pt>
                <c:pt idx="370">
                  <c:v>256.45639038079997</c:v>
                </c:pt>
                <c:pt idx="371">
                  <c:v>256.87826538079997</c:v>
                </c:pt>
                <c:pt idx="372">
                  <c:v>256.43911743159998</c:v>
                </c:pt>
                <c:pt idx="373">
                  <c:v>256.75885009759998</c:v>
                </c:pt>
                <c:pt idx="374">
                  <c:v>256.38473510739999</c:v>
                </c:pt>
                <c:pt idx="375">
                  <c:v>256.42123413079997</c:v>
                </c:pt>
                <c:pt idx="376">
                  <c:v>256.70281982419999</c:v>
                </c:pt>
                <c:pt idx="377">
                  <c:v>256.16418457029999</c:v>
                </c:pt>
                <c:pt idx="378">
                  <c:v>256.60330200189998</c:v>
                </c:pt>
                <c:pt idx="379">
                  <c:v>256.28424072259998</c:v>
                </c:pt>
                <c:pt idx="380">
                  <c:v>256.51806640619998</c:v>
                </c:pt>
                <c:pt idx="381">
                  <c:v>256.49948120110002</c:v>
                </c:pt>
                <c:pt idx="382">
                  <c:v>255.9130859375</c:v>
                </c:pt>
                <c:pt idx="383">
                  <c:v>256.83184814449999</c:v>
                </c:pt>
                <c:pt idx="384">
                  <c:v>256.26565551750002</c:v>
                </c:pt>
                <c:pt idx="385">
                  <c:v>256.01092529290003</c:v>
                </c:pt>
                <c:pt idx="386">
                  <c:v>256.7671508789</c:v>
                </c:pt>
                <c:pt idx="387">
                  <c:v>256.17245483390002</c:v>
                </c:pt>
                <c:pt idx="388">
                  <c:v>256.3127746582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7B7-4AE0-A940-E6F2B4B7F8A9}"/>
            </c:ext>
          </c:extLst>
        </c:ser>
        <c:ser>
          <c:idx val="3"/>
          <c:order val="3"/>
          <c:tx>
            <c:v>53.5 deg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flow_rate!$H:$H</c:f>
              <c:numCache>
                <c:formatCode>General</c:formatCode>
                <c:ptCount val="1048576"/>
                <c:pt idx="2">
                  <c:v>1.1927E-2</c:v>
                </c:pt>
                <c:pt idx="3">
                  <c:v>2.3854E-2</c:v>
                </c:pt>
                <c:pt idx="4">
                  <c:v>3.5781E-2</c:v>
                </c:pt>
                <c:pt idx="5">
                  <c:v>4.7708E-2</c:v>
                </c:pt>
                <c:pt idx="6">
                  <c:v>5.9635000000000001E-2</c:v>
                </c:pt>
                <c:pt idx="7">
                  <c:v>7.1562000000000001E-2</c:v>
                </c:pt>
                <c:pt idx="8">
                  <c:v>8.3489000000000008E-2</c:v>
                </c:pt>
                <c:pt idx="9">
                  <c:v>9.5416000000000001E-2</c:v>
                </c:pt>
                <c:pt idx="10">
                  <c:v>0.10734299999999999</c:v>
                </c:pt>
                <c:pt idx="11">
                  <c:v>0.11927</c:v>
                </c:pt>
                <c:pt idx="12">
                  <c:v>0.13119700000000001</c:v>
                </c:pt>
                <c:pt idx="13">
                  <c:v>0.143124</c:v>
                </c:pt>
                <c:pt idx="14">
                  <c:v>0.15505099999999999</c:v>
                </c:pt>
                <c:pt idx="15">
                  <c:v>0.16697800000000002</c:v>
                </c:pt>
                <c:pt idx="16">
                  <c:v>0.17890500000000001</c:v>
                </c:pt>
                <c:pt idx="17">
                  <c:v>0.190832</c:v>
                </c:pt>
                <c:pt idx="18">
                  <c:v>0.20275899999999999</c:v>
                </c:pt>
                <c:pt idx="19">
                  <c:v>0.21468599999999999</c:v>
                </c:pt>
                <c:pt idx="20">
                  <c:v>0.22661300000000001</c:v>
                </c:pt>
                <c:pt idx="21">
                  <c:v>0.23854</c:v>
                </c:pt>
                <c:pt idx="22">
                  <c:v>0.250467</c:v>
                </c:pt>
                <c:pt idx="23">
                  <c:v>0.26239400000000002</c:v>
                </c:pt>
                <c:pt idx="24">
                  <c:v>0.27432099999999998</c:v>
                </c:pt>
                <c:pt idx="25">
                  <c:v>0.286248</c:v>
                </c:pt>
                <c:pt idx="26">
                  <c:v>0.29817500000000002</c:v>
                </c:pt>
                <c:pt idx="27">
                  <c:v>0.31010199999999999</c:v>
                </c:pt>
                <c:pt idx="28">
                  <c:v>0.32202900000000001</c:v>
                </c:pt>
                <c:pt idx="29">
                  <c:v>0.33395600000000003</c:v>
                </c:pt>
                <c:pt idx="30">
                  <c:v>0.345883</c:v>
                </c:pt>
                <c:pt idx="31">
                  <c:v>0.35781000000000002</c:v>
                </c:pt>
                <c:pt idx="32">
                  <c:v>0.36973699999999998</c:v>
                </c:pt>
                <c:pt idx="33">
                  <c:v>0.381664</c:v>
                </c:pt>
                <c:pt idx="34">
                  <c:v>0.39359100000000002</c:v>
                </c:pt>
                <c:pt idx="35">
                  <c:v>0.40551799999999999</c:v>
                </c:pt>
                <c:pt idx="36">
                  <c:v>0.41744500000000001</c:v>
                </c:pt>
                <c:pt idx="37">
                  <c:v>0.42937199999999998</c:v>
                </c:pt>
                <c:pt idx="38">
                  <c:v>0.441299</c:v>
                </c:pt>
                <c:pt idx="39">
                  <c:v>0.45322600000000002</c:v>
                </c:pt>
                <c:pt idx="40">
                  <c:v>0.46515299999999998</c:v>
                </c:pt>
                <c:pt idx="41">
                  <c:v>0.47708</c:v>
                </c:pt>
                <c:pt idx="42">
                  <c:v>0.48900700000000002</c:v>
                </c:pt>
                <c:pt idx="43">
                  <c:v>0.50093399999999999</c:v>
                </c:pt>
                <c:pt idx="44">
                  <c:v>0.51286100000000001</c:v>
                </c:pt>
                <c:pt idx="45">
                  <c:v>0.52478800000000003</c:v>
                </c:pt>
                <c:pt idx="46">
                  <c:v>0.53671500000000005</c:v>
                </c:pt>
                <c:pt idx="47">
                  <c:v>0.54864199999999996</c:v>
                </c:pt>
                <c:pt idx="48">
                  <c:v>0.56056899999999998</c:v>
                </c:pt>
                <c:pt idx="49">
                  <c:v>0.572496</c:v>
                </c:pt>
                <c:pt idx="50">
                  <c:v>0.58442300000000003</c:v>
                </c:pt>
                <c:pt idx="51">
                  <c:v>0.59635000000000005</c:v>
                </c:pt>
                <c:pt idx="52">
                  <c:v>0.60827699999999996</c:v>
                </c:pt>
                <c:pt idx="53">
                  <c:v>0.62020399999999998</c:v>
                </c:pt>
                <c:pt idx="54">
                  <c:v>0.632131</c:v>
                </c:pt>
                <c:pt idx="55">
                  <c:v>0.64405800000000002</c:v>
                </c:pt>
                <c:pt idx="56">
                  <c:v>0.65598500000000004</c:v>
                </c:pt>
                <c:pt idx="57">
                  <c:v>0.66791200000000006</c:v>
                </c:pt>
                <c:pt idx="58">
                  <c:v>0.67983899999999997</c:v>
                </c:pt>
                <c:pt idx="59">
                  <c:v>0.69176599999999999</c:v>
                </c:pt>
                <c:pt idx="60">
                  <c:v>0.70369300000000001</c:v>
                </c:pt>
                <c:pt idx="61">
                  <c:v>0.71562000000000003</c:v>
                </c:pt>
                <c:pt idx="62">
                  <c:v>0.72754700000000005</c:v>
                </c:pt>
                <c:pt idx="63">
                  <c:v>0.73947399999999996</c:v>
                </c:pt>
                <c:pt idx="64">
                  <c:v>0.75140099999999999</c:v>
                </c:pt>
                <c:pt idx="65">
                  <c:v>0.76332800000000001</c:v>
                </c:pt>
                <c:pt idx="66">
                  <c:v>0.77525500000000003</c:v>
                </c:pt>
                <c:pt idx="67">
                  <c:v>0.78718200000000005</c:v>
                </c:pt>
                <c:pt idx="68">
                  <c:v>0.79910899999999996</c:v>
                </c:pt>
                <c:pt idx="69">
                  <c:v>0.81103599999999998</c:v>
                </c:pt>
                <c:pt idx="70">
                  <c:v>0.822963</c:v>
                </c:pt>
                <c:pt idx="71">
                  <c:v>0.83489000000000002</c:v>
                </c:pt>
                <c:pt idx="72">
                  <c:v>0.84681700000000004</c:v>
                </c:pt>
                <c:pt idx="73">
                  <c:v>0.85874399999999995</c:v>
                </c:pt>
                <c:pt idx="74">
                  <c:v>0.87067099999999997</c:v>
                </c:pt>
                <c:pt idx="75">
                  <c:v>0.88259799999999999</c:v>
                </c:pt>
                <c:pt idx="76">
                  <c:v>0.89452500000000001</c:v>
                </c:pt>
                <c:pt idx="77">
                  <c:v>0.90645200000000004</c:v>
                </c:pt>
                <c:pt idx="78">
                  <c:v>0.91837900000000006</c:v>
                </c:pt>
                <c:pt idx="79">
                  <c:v>0.93030599999999997</c:v>
                </c:pt>
                <c:pt idx="80">
                  <c:v>0.94223299999999999</c:v>
                </c:pt>
                <c:pt idx="81">
                  <c:v>0.95416000000000001</c:v>
                </c:pt>
                <c:pt idx="82">
                  <c:v>0.96608700000000003</c:v>
                </c:pt>
                <c:pt idx="83">
                  <c:v>0.97801400000000005</c:v>
                </c:pt>
                <c:pt idx="84">
                  <c:v>0.98994099999999996</c:v>
                </c:pt>
                <c:pt idx="85">
                  <c:v>1.001868</c:v>
                </c:pt>
                <c:pt idx="86">
                  <c:v>1.013795</c:v>
                </c:pt>
                <c:pt idx="87">
                  <c:v>1.025722</c:v>
                </c:pt>
                <c:pt idx="88">
                  <c:v>1.0376489999999998</c:v>
                </c:pt>
                <c:pt idx="89">
                  <c:v>1.0495760000000001</c:v>
                </c:pt>
                <c:pt idx="90">
                  <c:v>1.0615029999999999</c:v>
                </c:pt>
                <c:pt idx="91">
                  <c:v>1.0734300000000001</c:v>
                </c:pt>
                <c:pt idx="92">
                  <c:v>1.0853569999999999</c:v>
                </c:pt>
                <c:pt idx="93">
                  <c:v>1.0972839999999999</c:v>
                </c:pt>
                <c:pt idx="94">
                  <c:v>1.1092109999999999</c:v>
                </c:pt>
                <c:pt idx="95">
                  <c:v>1.121138</c:v>
                </c:pt>
                <c:pt idx="96">
                  <c:v>1.133065</c:v>
                </c:pt>
                <c:pt idx="97">
                  <c:v>1.144992</c:v>
                </c:pt>
                <c:pt idx="98">
                  <c:v>1.1569189999999998</c:v>
                </c:pt>
                <c:pt idx="99">
                  <c:v>1.1688460000000001</c:v>
                </c:pt>
                <c:pt idx="100">
                  <c:v>1.1807729999999999</c:v>
                </c:pt>
                <c:pt idx="101">
                  <c:v>1.1927000000000001</c:v>
                </c:pt>
                <c:pt idx="102">
                  <c:v>1.2046269999999999</c:v>
                </c:pt>
                <c:pt idx="103">
                  <c:v>1.2165539999999999</c:v>
                </c:pt>
                <c:pt idx="104">
                  <c:v>1.2284809999999999</c:v>
                </c:pt>
                <c:pt idx="105">
                  <c:v>1.240408</c:v>
                </c:pt>
                <c:pt idx="106">
                  <c:v>1.252335</c:v>
                </c:pt>
                <c:pt idx="107">
                  <c:v>1.264262</c:v>
                </c:pt>
                <c:pt idx="108">
                  <c:v>1.2761889999999998</c:v>
                </c:pt>
                <c:pt idx="109">
                  <c:v>1.288116</c:v>
                </c:pt>
                <c:pt idx="110">
                  <c:v>1.3000429999999998</c:v>
                </c:pt>
                <c:pt idx="111">
                  <c:v>1.3119700000000001</c:v>
                </c:pt>
                <c:pt idx="112">
                  <c:v>1.3238969999999999</c:v>
                </c:pt>
                <c:pt idx="113">
                  <c:v>1.3358240000000001</c:v>
                </c:pt>
                <c:pt idx="114">
                  <c:v>1.3477509999999999</c:v>
                </c:pt>
                <c:pt idx="115">
                  <c:v>1.3596779999999999</c:v>
                </c:pt>
                <c:pt idx="116">
                  <c:v>1.371605</c:v>
                </c:pt>
                <c:pt idx="117">
                  <c:v>1.383532</c:v>
                </c:pt>
                <c:pt idx="118">
                  <c:v>1.395459</c:v>
                </c:pt>
                <c:pt idx="119">
                  <c:v>1.407386</c:v>
                </c:pt>
                <c:pt idx="120">
                  <c:v>1.4193129999999998</c:v>
                </c:pt>
                <c:pt idx="121">
                  <c:v>1.4312400000000001</c:v>
                </c:pt>
                <c:pt idx="122">
                  <c:v>1.4431669999999999</c:v>
                </c:pt>
                <c:pt idx="123">
                  <c:v>1.4550940000000001</c:v>
                </c:pt>
                <c:pt idx="124">
                  <c:v>1.4670209999999999</c:v>
                </c:pt>
                <c:pt idx="125">
                  <c:v>1.4789479999999999</c:v>
                </c:pt>
                <c:pt idx="126">
                  <c:v>1.490875</c:v>
                </c:pt>
                <c:pt idx="127">
                  <c:v>1.502802</c:v>
                </c:pt>
                <c:pt idx="128">
                  <c:v>1.514729</c:v>
                </c:pt>
                <c:pt idx="129">
                  <c:v>1.526656</c:v>
                </c:pt>
                <c:pt idx="130">
                  <c:v>1.5385829999999998</c:v>
                </c:pt>
                <c:pt idx="131">
                  <c:v>1.5505100000000001</c:v>
                </c:pt>
                <c:pt idx="132">
                  <c:v>1.5624369999999999</c:v>
                </c:pt>
                <c:pt idx="133">
                  <c:v>1.5743640000000001</c:v>
                </c:pt>
                <c:pt idx="134">
                  <c:v>1.5862909999999999</c:v>
                </c:pt>
                <c:pt idx="135">
                  <c:v>1.5982179999999999</c:v>
                </c:pt>
                <c:pt idx="136">
                  <c:v>1.6101449999999999</c:v>
                </c:pt>
                <c:pt idx="137">
                  <c:v>1.622072</c:v>
                </c:pt>
                <c:pt idx="138">
                  <c:v>1.633999</c:v>
                </c:pt>
                <c:pt idx="139">
                  <c:v>1.645926</c:v>
                </c:pt>
                <c:pt idx="140">
                  <c:v>1.6578529999999998</c:v>
                </c:pt>
                <c:pt idx="141">
                  <c:v>1.66978</c:v>
                </c:pt>
                <c:pt idx="142">
                  <c:v>1.6817069999999998</c:v>
                </c:pt>
                <c:pt idx="143">
                  <c:v>1.6936340000000001</c:v>
                </c:pt>
                <c:pt idx="144">
                  <c:v>1.7055609999999999</c:v>
                </c:pt>
                <c:pt idx="145">
                  <c:v>1.7174879999999999</c:v>
                </c:pt>
                <c:pt idx="146">
                  <c:v>1.7294149999999999</c:v>
                </c:pt>
                <c:pt idx="147">
                  <c:v>1.7413419999999999</c:v>
                </c:pt>
                <c:pt idx="148">
                  <c:v>1.753269</c:v>
                </c:pt>
                <c:pt idx="149">
                  <c:v>1.765196</c:v>
                </c:pt>
                <c:pt idx="150">
                  <c:v>1.777123</c:v>
                </c:pt>
                <c:pt idx="151">
                  <c:v>1.78905</c:v>
                </c:pt>
                <c:pt idx="152">
                  <c:v>1.8009769999999998</c:v>
                </c:pt>
                <c:pt idx="153">
                  <c:v>1.8129040000000001</c:v>
                </c:pt>
                <c:pt idx="154">
                  <c:v>1.8248309999999999</c:v>
                </c:pt>
                <c:pt idx="155">
                  <c:v>1.8367580000000001</c:v>
                </c:pt>
                <c:pt idx="156">
                  <c:v>1.8486849999999999</c:v>
                </c:pt>
                <c:pt idx="157">
                  <c:v>1.8606119999999999</c:v>
                </c:pt>
                <c:pt idx="158">
                  <c:v>1.872539</c:v>
                </c:pt>
                <c:pt idx="159">
                  <c:v>1.884466</c:v>
                </c:pt>
                <c:pt idx="160">
                  <c:v>1.896393</c:v>
                </c:pt>
                <c:pt idx="161">
                  <c:v>1.90832</c:v>
                </c:pt>
                <c:pt idx="162">
                  <c:v>1.9202469999999998</c:v>
                </c:pt>
                <c:pt idx="163">
                  <c:v>1.9321740000000001</c:v>
                </c:pt>
                <c:pt idx="164">
                  <c:v>1.9441009999999999</c:v>
                </c:pt>
                <c:pt idx="165">
                  <c:v>1.9560280000000001</c:v>
                </c:pt>
                <c:pt idx="166">
                  <c:v>1.9679549999999999</c:v>
                </c:pt>
                <c:pt idx="167">
                  <c:v>1.9798819999999999</c:v>
                </c:pt>
                <c:pt idx="168">
                  <c:v>1.9918089999999999</c:v>
                </c:pt>
                <c:pt idx="169">
                  <c:v>2.003736</c:v>
                </c:pt>
                <c:pt idx="170">
                  <c:v>2.015663</c:v>
                </c:pt>
                <c:pt idx="171">
                  <c:v>2.02759</c:v>
                </c:pt>
                <c:pt idx="172">
                  <c:v>2.039517</c:v>
                </c:pt>
                <c:pt idx="173">
                  <c:v>2.051444</c:v>
                </c:pt>
                <c:pt idx="174">
                  <c:v>2.0633710000000001</c:v>
                </c:pt>
                <c:pt idx="175">
                  <c:v>2.0752979999999996</c:v>
                </c:pt>
                <c:pt idx="176">
                  <c:v>2.0872250000000001</c:v>
                </c:pt>
                <c:pt idx="177">
                  <c:v>2.0991520000000001</c:v>
                </c:pt>
                <c:pt idx="178">
                  <c:v>2.1110789999999997</c:v>
                </c:pt>
                <c:pt idx="179">
                  <c:v>2.1230059999999997</c:v>
                </c:pt>
                <c:pt idx="180">
                  <c:v>2.1349330000000002</c:v>
                </c:pt>
                <c:pt idx="181">
                  <c:v>2.1468600000000002</c:v>
                </c:pt>
                <c:pt idx="182">
                  <c:v>2.1587869999999998</c:v>
                </c:pt>
                <c:pt idx="183">
                  <c:v>2.1707139999999998</c:v>
                </c:pt>
                <c:pt idx="184">
                  <c:v>2.1826410000000003</c:v>
                </c:pt>
                <c:pt idx="185">
                  <c:v>2.1945679999999999</c:v>
                </c:pt>
                <c:pt idx="186">
                  <c:v>2.2064949999999999</c:v>
                </c:pt>
                <c:pt idx="187">
                  <c:v>2.2184219999999999</c:v>
                </c:pt>
                <c:pt idx="188">
                  <c:v>2.2303489999999999</c:v>
                </c:pt>
                <c:pt idx="189">
                  <c:v>2.2422759999999999</c:v>
                </c:pt>
                <c:pt idx="190">
                  <c:v>2.254203</c:v>
                </c:pt>
                <c:pt idx="191">
                  <c:v>2.26613</c:v>
                </c:pt>
                <c:pt idx="192">
                  <c:v>2.278057</c:v>
                </c:pt>
                <c:pt idx="193">
                  <c:v>2.289984</c:v>
                </c:pt>
                <c:pt idx="194">
                  <c:v>2.301911</c:v>
                </c:pt>
                <c:pt idx="195">
                  <c:v>2.3138379999999996</c:v>
                </c:pt>
                <c:pt idx="196">
                  <c:v>2.3257650000000001</c:v>
                </c:pt>
                <c:pt idx="197">
                  <c:v>2.3376920000000001</c:v>
                </c:pt>
                <c:pt idx="198">
                  <c:v>2.3496190000000001</c:v>
                </c:pt>
                <c:pt idx="199">
                  <c:v>2.3615459999999997</c:v>
                </c:pt>
                <c:pt idx="200">
                  <c:v>2.3734730000000002</c:v>
                </c:pt>
                <c:pt idx="201">
                  <c:v>2.3854000000000002</c:v>
                </c:pt>
                <c:pt idx="202">
                  <c:v>2.3973269999999998</c:v>
                </c:pt>
                <c:pt idx="203">
                  <c:v>2.4092539999999998</c:v>
                </c:pt>
                <c:pt idx="204">
                  <c:v>2.4211810000000002</c:v>
                </c:pt>
                <c:pt idx="205">
                  <c:v>2.4331079999999998</c:v>
                </c:pt>
                <c:pt idx="206">
                  <c:v>2.4450349999999998</c:v>
                </c:pt>
                <c:pt idx="207">
                  <c:v>2.4569619999999999</c:v>
                </c:pt>
                <c:pt idx="208">
                  <c:v>2.4688890000000003</c:v>
                </c:pt>
                <c:pt idx="209">
                  <c:v>2.4808159999999999</c:v>
                </c:pt>
                <c:pt idx="210">
                  <c:v>2.4927429999999999</c:v>
                </c:pt>
                <c:pt idx="211">
                  <c:v>2.50467</c:v>
                </c:pt>
                <c:pt idx="212">
                  <c:v>2.516597</c:v>
                </c:pt>
                <c:pt idx="213">
                  <c:v>2.528524</c:v>
                </c:pt>
                <c:pt idx="214">
                  <c:v>2.540451</c:v>
                </c:pt>
                <c:pt idx="215">
                  <c:v>2.5523779999999996</c:v>
                </c:pt>
                <c:pt idx="216">
                  <c:v>2.5643050000000001</c:v>
                </c:pt>
                <c:pt idx="217">
                  <c:v>2.5762320000000001</c:v>
                </c:pt>
                <c:pt idx="218">
                  <c:v>2.5881590000000001</c:v>
                </c:pt>
                <c:pt idx="219">
                  <c:v>2.6000859999999997</c:v>
                </c:pt>
                <c:pt idx="220">
                  <c:v>2.6120130000000001</c:v>
                </c:pt>
                <c:pt idx="221">
                  <c:v>2.6239400000000002</c:v>
                </c:pt>
                <c:pt idx="222">
                  <c:v>2.6358669999999997</c:v>
                </c:pt>
                <c:pt idx="223">
                  <c:v>2.6477939999999998</c:v>
                </c:pt>
                <c:pt idx="224">
                  <c:v>2.6597210000000002</c:v>
                </c:pt>
                <c:pt idx="225">
                  <c:v>2.6716480000000002</c:v>
                </c:pt>
                <c:pt idx="226">
                  <c:v>2.6835749999999998</c:v>
                </c:pt>
                <c:pt idx="227">
                  <c:v>2.6955019999999998</c:v>
                </c:pt>
                <c:pt idx="228">
                  <c:v>2.7074290000000003</c:v>
                </c:pt>
                <c:pt idx="229">
                  <c:v>2.7193559999999999</c:v>
                </c:pt>
                <c:pt idx="230">
                  <c:v>2.7312829999999999</c:v>
                </c:pt>
                <c:pt idx="231">
                  <c:v>2.7432099999999999</c:v>
                </c:pt>
                <c:pt idx="232">
                  <c:v>2.7551369999999995</c:v>
                </c:pt>
                <c:pt idx="233">
                  <c:v>2.767064</c:v>
                </c:pt>
                <c:pt idx="234">
                  <c:v>2.778991</c:v>
                </c:pt>
                <c:pt idx="235">
                  <c:v>2.790918</c:v>
                </c:pt>
                <c:pt idx="236">
                  <c:v>2.8028449999999996</c:v>
                </c:pt>
                <c:pt idx="237">
                  <c:v>2.8147720000000001</c:v>
                </c:pt>
                <c:pt idx="238">
                  <c:v>2.8266990000000001</c:v>
                </c:pt>
                <c:pt idx="239">
                  <c:v>2.8386259999999996</c:v>
                </c:pt>
                <c:pt idx="240">
                  <c:v>2.8505529999999997</c:v>
                </c:pt>
                <c:pt idx="241">
                  <c:v>2.8624800000000001</c:v>
                </c:pt>
                <c:pt idx="242">
                  <c:v>2.8744069999999997</c:v>
                </c:pt>
                <c:pt idx="243">
                  <c:v>2.8863339999999997</c:v>
                </c:pt>
                <c:pt idx="244">
                  <c:v>2.8982609999999998</c:v>
                </c:pt>
                <c:pt idx="245">
                  <c:v>2.9101880000000002</c:v>
                </c:pt>
                <c:pt idx="246">
                  <c:v>2.9221149999999998</c:v>
                </c:pt>
                <c:pt idx="247">
                  <c:v>2.9340419999999998</c:v>
                </c:pt>
                <c:pt idx="248">
                  <c:v>2.9459689999999998</c:v>
                </c:pt>
                <c:pt idx="249">
                  <c:v>2.9578959999999999</c:v>
                </c:pt>
                <c:pt idx="250">
                  <c:v>2.9698229999999999</c:v>
                </c:pt>
                <c:pt idx="251">
                  <c:v>2.9817499999999999</c:v>
                </c:pt>
                <c:pt idx="252">
                  <c:v>2.9936769999999995</c:v>
                </c:pt>
                <c:pt idx="253">
                  <c:v>3.0056039999999999</c:v>
                </c:pt>
                <c:pt idx="254">
                  <c:v>3.017531</c:v>
                </c:pt>
                <c:pt idx="255">
                  <c:v>3.029458</c:v>
                </c:pt>
                <c:pt idx="256">
                  <c:v>3.0413849999999996</c:v>
                </c:pt>
                <c:pt idx="257">
                  <c:v>3.053312</c:v>
                </c:pt>
                <c:pt idx="258">
                  <c:v>3.065239</c:v>
                </c:pt>
                <c:pt idx="259">
                  <c:v>3.0771659999999996</c:v>
                </c:pt>
                <c:pt idx="260">
                  <c:v>3.0890929999999996</c:v>
                </c:pt>
                <c:pt idx="261">
                  <c:v>3.1010200000000001</c:v>
                </c:pt>
                <c:pt idx="262">
                  <c:v>3.1129470000000001</c:v>
                </c:pt>
                <c:pt idx="263">
                  <c:v>3.1248739999999997</c:v>
                </c:pt>
                <c:pt idx="264">
                  <c:v>3.1368009999999997</c:v>
                </c:pt>
                <c:pt idx="265">
                  <c:v>3.1487280000000002</c:v>
                </c:pt>
                <c:pt idx="266">
                  <c:v>3.1606549999999998</c:v>
                </c:pt>
                <c:pt idx="267">
                  <c:v>3.1725819999999998</c:v>
                </c:pt>
                <c:pt idx="268">
                  <c:v>3.1845089999999998</c:v>
                </c:pt>
                <c:pt idx="269">
                  <c:v>3.1964359999999998</c:v>
                </c:pt>
                <c:pt idx="270">
                  <c:v>3.2083629999999999</c:v>
                </c:pt>
                <c:pt idx="271">
                  <c:v>3.2202899999999999</c:v>
                </c:pt>
                <c:pt idx="272">
                  <c:v>3.2322169999999999</c:v>
                </c:pt>
                <c:pt idx="273">
                  <c:v>3.2441439999999999</c:v>
                </c:pt>
                <c:pt idx="274">
                  <c:v>3.2560709999999999</c:v>
                </c:pt>
                <c:pt idx="275">
                  <c:v>3.267998</c:v>
                </c:pt>
                <c:pt idx="276">
                  <c:v>3.2799249999999995</c:v>
                </c:pt>
                <c:pt idx="277">
                  <c:v>3.291852</c:v>
                </c:pt>
                <c:pt idx="278">
                  <c:v>3.303779</c:v>
                </c:pt>
                <c:pt idx="279">
                  <c:v>3.3157059999999996</c:v>
                </c:pt>
                <c:pt idx="280">
                  <c:v>3.3276329999999996</c:v>
                </c:pt>
                <c:pt idx="281">
                  <c:v>3.3395600000000001</c:v>
                </c:pt>
                <c:pt idx="282">
                  <c:v>3.3514870000000001</c:v>
                </c:pt>
                <c:pt idx="283">
                  <c:v>3.3634139999999997</c:v>
                </c:pt>
                <c:pt idx="284">
                  <c:v>3.3753409999999997</c:v>
                </c:pt>
                <c:pt idx="285">
                  <c:v>3.3872680000000002</c:v>
                </c:pt>
                <c:pt idx="286">
                  <c:v>3.3991949999999997</c:v>
                </c:pt>
                <c:pt idx="287">
                  <c:v>3.4111219999999998</c:v>
                </c:pt>
                <c:pt idx="288">
                  <c:v>3.4230489999999998</c:v>
                </c:pt>
                <c:pt idx="289">
                  <c:v>3.4349759999999998</c:v>
                </c:pt>
                <c:pt idx="290">
                  <c:v>3.4469029999999998</c:v>
                </c:pt>
                <c:pt idx="291">
                  <c:v>3.4588299999999998</c:v>
                </c:pt>
                <c:pt idx="292">
                  <c:v>3.4707569999999999</c:v>
                </c:pt>
                <c:pt idx="293">
                  <c:v>3.4826839999999999</c:v>
                </c:pt>
                <c:pt idx="294">
                  <c:v>3.4946109999999999</c:v>
                </c:pt>
                <c:pt idx="295">
                  <c:v>3.5065379999999999</c:v>
                </c:pt>
                <c:pt idx="296">
                  <c:v>3.5184649999999995</c:v>
                </c:pt>
                <c:pt idx="297">
                  <c:v>3.530392</c:v>
                </c:pt>
                <c:pt idx="298">
                  <c:v>3.542319</c:v>
                </c:pt>
                <c:pt idx="299">
                  <c:v>3.554246</c:v>
                </c:pt>
                <c:pt idx="300">
                  <c:v>3.5661729999999996</c:v>
                </c:pt>
                <c:pt idx="301">
                  <c:v>3.5781000000000001</c:v>
                </c:pt>
                <c:pt idx="302">
                  <c:v>3.5900270000000001</c:v>
                </c:pt>
                <c:pt idx="303">
                  <c:v>3.6019539999999997</c:v>
                </c:pt>
                <c:pt idx="304">
                  <c:v>3.6138809999999997</c:v>
                </c:pt>
                <c:pt idx="305">
                  <c:v>3.6258080000000001</c:v>
                </c:pt>
                <c:pt idx="306">
                  <c:v>3.6377349999999997</c:v>
                </c:pt>
                <c:pt idx="307">
                  <c:v>3.6496619999999997</c:v>
                </c:pt>
                <c:pt idx="308">
                  <c:v>3.6615889999999998</c:v>
                </c:pt>
                <c:pt idx="309">
                  <c:v>3.6735160000000002</c:v>
                </c:pt>
                <c:pt idx="310">
                  <c:v>3.6854429999999998</c:v>
                </c:pt>
                <c:pt idx="311">
                  <c:v>3.6973699999999998</c:v>
                </c:pt>
                <c:pt idx="312">
                  <c:v>3.7092969999999998</c:v>
                </c:pt>
                <c:pt idx="313">
                  <c:v>3.7212239999999999</c:v>
                </c:pt>
                <c:pt idx="314">
                  <c:v>3.7331509999999999</c:v>
                </c:pt>
                <c:pt idx="315">
                  <c:v>3.7450779999999999</c:v>
                </c:pt>
                <c:pt idx="316">
                  <c:v>3.7570049999999995</c:v>
                </c:pt>
                <c:pt idx="317">
                  <c:v>3.7689319999999999</c:v>
                </c:pt>
                <c:pt idx="318">
                  <c:v>3.780859</c:v>
                </c:pt>
                <c:pt idx="319">
                  <c:v>3.792786</c:v>
                </c:pt>
                <c:pt idx="320">
                  <c:v>3.8047129999999996</c:v>
                </c:pt>
                <c:pt idx="321">
                  <c:v>3.81664</c:v>
                </c:pt>
                <c:pt idx="322">
                  <c:v>3.8285670000000001</c:v>
                </c:pt>
                <c:pt idx="323">
                  <c:v>3.8404939999999996</c:v>
                </c:pt>
                <c:pt idx="324">
                  <c:v>3.8524209999999997</c:v>
                </c:pt>
                <c:pt idx="325">
                  <c:v>3.8643480000000001</c:v>
                </c:pt>
                <c:pt idx="326">
                  <c:v>3.8762750000000001</c:v>
                </c:pt>
                <c:pt idx="327">
                  <c:v>3.8882019999999997</c:v>
                </c:pt>
                <c:pt idx="328">
                  <c:v>3.9001289999999997</c:v>
                </c:pt>
                <c:pt idx="329">
                  <c:v>3.9120560000000002</c:v>
                </c:pt>
                <c:pt idx="330">
                  <c:v>3.9239829999999998</c:v>
                </c:pt>
                <c:pt idx="331">
                  <c:v>3.9359099999999998</c:v>
                </c:pt>
                <c:pt idx="332">
                  <c:v>3.9478369999999998</c:v>
                </c:pt>
                <c:pt idx="333">
                  <c:v>3.9597639999999998</c:v>
                </c:pt>
                <c:pt idx="334">
                  <c:v>3.9716909999999999</c:v>
                </c:pt>
                <c:pt idx="335">
                  <c:v>3.9836179999999999</c:v>
                </c:pt>
                <c:pt idx="336">
                  <c:v>3.9955449999999999</c:v>
                </c:pt>
                <c:pt idx="337">
                  <c:v>4.0074719999999999</c:v>
                </c:pt>
                <c:pt idx="338">
                  <c:v>4.0193989999999999</c:v>
                </c:pt>
                <c:pt idx="339">
                  <c:v>4.031326</c:v>
                </c:pt>
                <c:pt idx="340">
                  <c:v>4.043253</c:v>
                </c:pt>
                <c:pt idx="341">
                  <c:v>4.05518</c:v>
                </c:pt>
                <c:pt idx="342">
                  <c:v>4.067107</c:v>
                </c:pt>
                <c:pt idx="343">
                  <c:v>4.079034</c:v>
                </c:pt>
                <c:pt idx="344">
                  <c:v>4.0909610000000001</c:v>
                </c:pt>
                <c:pt idx="345">
                  <c:v>4.1028880000000001</c:v>
                </c:pt>
                <c:pt idx="346">
                  <c:v>4.1148149999999992</c:v>
                </c:pt>
                <c:pt idx="347">
                  <c:v>4.1267420000000001</c:v>
                </c:pt>
                <c:pt idx="348">
                  <c:v>4.1386690000000002</c:v>
                </c:pt>
                <c:pt idx="349">
                  <c:v>4.1505959999999993</c:v>
                </c:pt>
                <c:pt idx="350">
                  <c:v>4.1625230000000002</c:v>
                </c:pt>
                <c:pt idx="351">
                  <c:v>4.1744500000000002</c:v>
                </c:pt>
                <c:pt idx="352">
                  <c:v>4.1863769999999993</c:v>
                </c:pt>
                <c:pt idx="353">
                  <c:v>4.1983040000000003</c:v>
                </c:pt>
                <c:pt idx="354">
                  <c:v>4.2102309999999994</c:v>
                </c:pt>
                <c:pt idx="355">
                  <c:v>4.2221579999999994</c:v>
                </c:pt>
                <c:pt idx="356">
                  <c:v>4.2340850000000003</c:v>
                </c:pt>
                <c:pt idx="357">
                  <c:v>4.2460119999999995</c:v>
                </c:pt>
                <c:pt idx="358">
                  <c:v>4.2579390000000004</c:v>
                </c:pt>
                <c:pt idx="359">
                  <c:v>4.2698660000000004</c:v>
                </c:pt>
                <c:pt idx="360">
                  <c:v>4.2817929999999995</c:v>
                </c:pt>
                <c:pt idx="361">
                  <c:v>4.2937200000000004</c:v>
                </c:pt>
                <c:pt idx="362">
                  <c:v>4.3056469999999996</c:v>
                </c:pt>
                <c:pt idx="363">
                  <c:v>4.3175739999999996</c:v>
                </c:pt>
                <c:pt idx="364">
                  <c:v>4.3295010000000005</c:v>
                </c:pt>
                <c:pt idx="365">
                  <c:v>4.3414279999999996</c:v>
                </c:pt>
                <c:pt idx="366">
                  <c:v>4.3533549999999996</c:v>
                </c:pt>
                <c:pt idx="367">
                  <c:v>4.3652820000000006</c:v>
                </c:pt>
                <c:pt idx="368">
                  <c:v>4.3772089999999997</c:v>
                </c:pt>
                <c:pt idx="369">
                  <c:v>4.3891359999999997</c:v>
                </c:pt>
                <c:pt idx="370">
                  <c:v>4.4010629999999997</c:v>
                </c:pt>
                <c:pt idx="371">
                  <c:v>4.4129899999999997</c:v>
                </c:pt>
                <c:pt idx="372">
                  <c:v>4.4249169999999998</c:v>
                </c:pt>
                <c:pt idx="373">
                  <c:v>4.4368439999999998</c:v>
                </c:pt>
                <c:pt idx="374">
                  <c:v>4.4487709999999998</c:v>
                </c:pt>
                <c:pt idx="375">
                  <c:v>4.4606979999999998</c:v>
                </c:pt>
                <c:pt idx="376">
                  <c:v>4.4726249999999999</c:v>
                </c:pt>
                <c:pt idx="377">
                  <c:v>4.4845519999999999</c:v>
                </c:pt>
                <c:pt idx="378">
                  <c:v>4.4964789999999999</c:v>
                </c:pt>
                <c:pt idx="379">
                  <c:v>4.5084059999999999</c:v>
                </c:pt>
                <c:pt idx="380">
                  <c:v>4.5203329999999999</c:v>
                </c:pt>
                <c:pt idx="381">
                  <c:v>4.53226</c:v>
                </c:pt>
                <c:pt idx="382">
                  <c:v>4.544187</c:v>
                </c:pt>
                <c:pt idx="383">
                  <c:v>4.556114</c:v>
                </c:pt>
                <c:pt idx="384">
                  <c:v>4.568041</c:v>
                </c:pt>
                <c:pt idx="385">
                  <c:v>4.579968</c:v>
                </c:pt>
                <c:pt idx="386">
                  <c:v>4.5918949999999992</c:v>
                </c:pt>
                <c:pt idx="387">
                  <c:v>4.6038220000000001</c:v>
                </c:pt>
                <c:pt idx="388">
                  <c:v>4.6157490000000001</c:v>
                </c:pt>
                <c:pt idx="389">
                  <c:v>4.6276759999999992</c:v>
                </c:pt>
                <c:pt idx="390">
                  <c:v>4.6396030000000001</c:v>
                </c:pt>
              </c:numCache>
            </c:numRef>
          </c:xVal>
          <c:yVal>
            <c:numRef>
              <c:f>flow_rate!$E$3:$E$391</c:f>
              <c:numCache>
                <c:formatCode>General</c:formatCode>
                <c:ptCount val="389"/>
                <c:pt idx="0">
                  <c:v>-0.27164177890000002</c:v>
                </c:pt>
                <c:pt idx="1">
                  <c:v>6.1359882300000002E-2</c:v>
                </c:pt>
                <c:pt idx="2">
                  <c:v>-0.44842452999999999</c:v>
                </c:pt>
                <c:pt idx="3">
                  <c:v>3.08457899E-2</c:v>
                </c:pt>
                <c:pt idx="4">
                  <c:v>-0.21757876870000001</c:v>
                </c:pt>
                <c:pt idx="5">
                  <c:v>-0.32636814110000001</c:v>
                </c:pt>
                <c:pt idx="6">
                  <c:v>1.29353404E-2</c:v>
                </c:pt>
                <c:pt idx="7">
                  <c:v>-0.46666665070000002</c:v>
                </c:pt>
                <c:pt idx="8">
                  <c:v>5.3068013099999999E-2</c:v>
                </c:pt>
                <c:pt idx="9">
                  <c:v>-0.17346599100000001</c:v>
                </c:pt>
                <c:pt idx="10">
                  <c:v>-0.36815919870000002</c:v>
                </c:pt>
                <c:pt idx="11">
                  <c:v>4.9751253099999997E-2</c:v>
                </c:pt>
                <c:pt idx="12">
                  <c:v>-0.46467661850000003</c:v>
                </c:pt>
                <c:pt idx="13">
                  <c:v>2.05638694E-2</c:v>
                </c:pt>
                <c:pt idx="14">
                  <c:v>-0.22421226499999999</c:v>
                </c:pt>
                <c:pt idx="15">
                  <c:v>-0.36981754300000003</c:v>
                </c:pt>
                <c:pt idx="16">
                  <c:v>0.10149254789999999</c:v>
                </c:pt>
                <c:pt idx="17">
                  <c:v>-0.5621890544</c:v>
                </c:pt>
                <c:pt idx="18">
                  <c:v>-4.3117703999999996E-3</c:v>
                </c:pt>
                <c:pt idx="19">
                  <c:v>-0.16616915700000001</c:v>
                </c:pt>
                <c:pt idx="20">
                  <c:v>-0.32039799689999998</c:v>
                </c:pt>
                <c:pt idx="21">
                  <c:v>0.1429519081</c:v>
                </c:pt>
                <c:pt idx="22">
                  <c:v>-0.51144275660000005</c:v>
                </c:pt>
                <c:pt idx="23">
                  <c:v>1.8905490800000001E-2</c:v>
                </c:pt>
                <c:pt idx="24">
                  <c:v>-0.20431175230000001</c:v>
                </c:pt>
                <c:pt idx="25">
                  <c:v>-0.40895519250000001</c:v>
                </c:pt>
                <c:pt idx="26">
                  <c:v>3.8474292700000003E-2</c:v>
                </c:pt>
                <c:pt idx="27">
                  <c:v>-0.50514097209999997</c:v>
                </c:pt>
                <c:pt idx="28">
                  <c:v>-8.2918700999999994E-3</c:v>
                </c:pt>
                <c:pt idx="29">
                  <c:v>-0.2185737848</c:v>
                </c:pt>
                <c:pt idx="30">
                  <c:v>-0.42553896899999999</c:v>
                </c:pt>
                <c:pt idx="31">
                  <c:v>8.6567163399999994E-2</c:v>
                </c:pt>
                <c:pt idx="32">
                  <c:v>-0.54361524579999998</c:v>
                </c:pt>
                <c:pt idx="33">
                  <c:v>-6.9651737199999994E-2</c:v>
                </c:pt>
                <c:pt idx="34">
                  <c:v>-0.26135988230000001</c:v>
                </c:pt>
                <c:pt idx="35">
                  <c:v>-0.38109450340000001</c:v>
                </c:pt>
                <c:pt idx="36">
                  <c:v>8.8557214699999998E-2</c:v>
                </c:pt>
                <c:pt idx="37">
                  <c:v>-0.4358208656</c:v>
                </c:pt>
                <c:pt idx="38">
                  <c:v>0.13300166129999999</c:v>
                </c:pt>
                <c:pt idx="39">
                  <c:v>5.7621893882000004</c:v>
                </c:pt>
                <c:pt idx="40">
                  <c:v>46.960529327300002</c:v>
                </c:pt>
                <c:pt idx="41">
                  <c:v>58.951572418200001</c:v>
                </c:pt>
                <c:pt idx="42">
                  <c:v>43.473297119100003</c:v>
                </c:pt>
                <c:pt idx="43">
                  <c:v>41.318405151299999</c:v>
                </c:pt>
                <c:pt idx="44">
                  <c:v>38.224872589100002</c:v>
                </c:pt>
                <c:pt idx="45">
                  <c:v>41.043781280499999</c:v>
                </c:pt>
                <c:pt idx="46">
                  <c:v>38.332004547099999</c:v>
                </c:pt>
                <c:pt idx="47">
                  <c:v>43.429847717199998</c:v>
                </c:pt>
                <c:pt idx="48">
                  <c:v>41.112770080499999</c:v>
                </c:pt>
                <c:pt idx="49">
                  <c:v>46.297512054400002</c:v>
                </c:pt>
                <c:pt idx="50">
                  <c:v>45.207958221399998</c:v>
                </c:pt>
                <c:pt idx="51">
                  <c:v>48.706466674799998</c:v>
                </c:pt>
                <c:pt idx="52">
                  <c:v>47.580760955800002</c:v>
                </c:pt>
                <c:pt idx="53">
                  <c:v>49.3313407897</c:v>
                </c:pt>
                <c:pt idx="54">
                  <c:v>51.591373443599998</c:v>
                </c:pt>
                <c:pt idx="55">
                  <c:v>50.001655578600001</c:v>
                </c:pt>
                <c:pt idx="56">
                  <c:v>55.863018035800003</c:v>
                </c:pt>
                <c:pt idx="57">
                  <c:v>52.213928222600003</c:v>
                </c:pt>
                <c:pt idx="58">
                  <c:v>58.7194023132</c:v>
                </c:pt>
                <c:pt idx="59">
                  <c:v>55.572139739900003</c:v>
                </c:pt>
                <c:pt idx="60">
                  <c:v>61.062355041499998</c:v>
                </c:pt>
                <c:pt idx="61">
                  <c:v>61.004310607900003</c:v>
                </c:pt>
                <c:pt idx="62">
                  <c:v>63.212268829300001</c:v>
                </c:pt>
                <c:pt idx="63">
                  <c:v>64.979110717699996</c:v>
                </c:pt>
                <c:pt idx="64">
                  <c:v>64.807960510200004</c:v>
                </c:pt>
                <c:pt idx="65">
                  <c:v>69.506141662499999</c:v>
                </c:pt>
                <c:pt idx="66">
                  <c:v>68.477615356399994</c:v>
                </c:pt>
                <c:pt idx="67">
                  <c:v>74.115760803200004</c:v>
                </c:pt>
                <c:pt idx="68">
                  <c:v>72.5111160278</c:v>
                </c:pt>
                <c:pt idx="69">
                  <c:v>76.840133666900002</c:v>
                </c:pt>
                <c:pt idx="70">
                  <c:v>76.530349731399994</c:v>
                </c:pt>
                <c:pt idx="71">
                  <c:v>77.842460632300003</c:v>
                </c:pt>
                <c:pt idx="72">
                  <c:v>80.711448669399999</c:v>
                </c:pt>
                <c:pt idx="73">
                  <c:v>78.889221191399997</c:v>
                </c:pt>
                <c:pt idx="74">
                  <c:v>85.824211120599998</c:v>
                </c:pt>
                <c:pt idx="75">
                  <c:v>81.747596740700004</c:v>
                </c:pt>
                <c:pt idx="76">
                  <c:v>87.365509033199999</c:v>
                </c:pt>
                <c:pt idx="77">
                  <c:v>88.295524597099998</c:v>
                </c:pt>
                <c:pt idx="78">
                  <c:v>89.124710082999997</c:v>
                </c:pt>
                <c:pt idx="79">
                  <c:v>92.0023269653</c:v>
                </c:pt>
                <c:pt idx="80">
                  <c:v>90.373466491599999</c:v>
                </c:pt>
                <c:pt idx="81">
                  <c:v>93.893867492599995</c:v>
                </c:pt>
                <c:pt idx="82">
                  <c:v>93.927696228000002</c:v>
                </c:pt>
                <c:pt idx="83">
                  <c:v>96.639472961400003</c:v>
                </c:pt>
                <c:pt idx="84">
                  <c:v>98.767829895000006</c:v>
                </c:pt>
                <c:pt idx="85">
                  <c:v>98.621559142999999</c:v>
                </c:pt>
                <c:pt idx="86">
                  <c:v>100.79602050779999</c:v>
                </c:pt>
                <c:pt idx="87">
                  <c:v>102.478942871</c:v>
                </c:pt>
                <c:pt idx="88">
                  <c:v>102.4033203125</c:v>
                </c:pt>
                <c:pt idx="89">
                  <c:v>106.2480926513</c:v>
                </c:pt>
                <c:pt idx="90">
                  <c:v>106.4842453002</c:v>
                </c:pt>
                <c:pt idx="91">
                  <c:v>108.0822601318</c:v>
                </c:pt>
                <c:pt idx="92">
                  <c:v>110.85638427729999</c:v>
                </c:pt>
                <c:pt idx="93">
                  <c:v>109.9373168945</c:v>
                </c:pt>
                <c:pt idx="94">
                  <c:v>112.96119689939999</c:v>
                </c:pt>
                <c:pt idx="95">
                  <c:v>113.39469909659999</c:v>
                </c:pt>
                <c:pt idx="96">
                  <c:v>115.07894134519999</c:v>
                </c:pt>
                <c:pt idx="97">
                  <c:v>116.9217300415</c:v>
                </c:pt>
                <c:pt idx="98">
                  <c:v>117.79602050779999</c:v>
                </c:pt>
                <c:pt idx="99">
                  <c:v>119.4182434082</c:v>
                </c:pt>
                <c:pt idx="100">
                  <c:v>120.7340011596</c:v>
                </c:pt>
                <c:pt idx="101">
                  <c:v>122.03615570060001</c:v>
                </c:pt>
                <c:pt idx="102">
                  <c:v>123.7903823852</c:v>
                </c:pt>
                <c:pt idx="103">
                  <c:v>125.39701843260001</c:v>
                </c:pt>
                <c:pt idx="104">
                  <c:v>126.9681625366</c:v>
                </c:pt>
                <c:pt idx="105">
                  <c:v>127.85871124259999</c:v>
                </c:pt>
                <c:pt idx="106">
                  <c:v>129.26965332029999</c:v>
                </c:pt>
                <c:pt idx="107">
                  <c:v>130.92935180660001</c:v>
                </c:pt>
                <c:pt idx="108">
                  <c:v>132.10546875</c:v>
                </c:pt>
                <c:pt idx="109">
                  <c:v>134.0935211181</c:v>
                </c:pt>
                <c:pt idx="110">
                  <c:v>133.7850646972</c:v>
                </c:pt>
                <c:pt idx="111">
                  <c:v>136.31507873530001</c:v>
                </c:pt>
                <c:pt idx="112">
                  <c:v>137.91310119619999</c:v>
                </c:pt>
                <c:pt idx="113">
                  <c:v>138.1462707519</c:v>
                </c:pt>
                <c:pt idx="114">
                  <c:v>140.97677612300001</c:v>
                </c:pt>
                <c:pt idx="115">
                  <c:v>141.28523254390001</c:v>
                </c:pt>
                <c:pt idx="116">
                  <c:v>143.0845794677</c:v>
                </c:pt>
                <c:pt idx="117">
                  <c:v>144.46499633779999</c:v>
                </c:pt>
                <c:pt idx="118">
                  <c:v>146.21359252920001</c:v>
                </c:pt>
                <c:pt idx="119">
                  <c:v>147.24145507809999</c:v>
                </c:pt>
                <c:pt idx="120">
                  <c:v>148.5336608886</c:v>
                </c:pt>
                <c:pt idx="121">
                  <c:v>150.36882019039999</c:v>
                </c:pt>
                <c:pt idx="122">
                  <c:v>151.28887939449999</c:v>
                </c:pt>
                <c:pt idx="123">
                  <c:v>152.6278533935</c:v>
                </c:pt>
                <c:pt idx="124">
                  <c:v>154.03083801259999</c:v>
                </c:pt>
                <c:pt idx="125">
                  <c:v>155.19700622549999</c:v>
                </c:pt>
                <c:pt idx="126">
                  <c:v>157.34494018550001</c:v>
                </c:pt>
                <c:pt idx="127">
                  <c:v>157.56483459469999</c:v>
                </c:pt>
                <c:pt idx="128">
                  <c:v>159.89286804189999</c:v>
                </c:pt>
                <c:pt idx="129">
                  <c:v>160.92503356930001</c:v>
                </c:pt>
                <c:pt idx="130">
                  <c:v>161.81027221670001</c:v>
                </c:pt>
                <c:pt idx="131">
                  <c:v>164.25007629390001</c:v>
                </c:pt>
                <c:pt idx="132">
                  <c:v>163.7509002685</c:v>
                </c:pt>
                <c:pt idx="133">
                  <c:v>166.6510772705</c:v>
                </c:pt>
                <c:pt idx="134">
                  <c:v>168.21923828120001</c:v>
                </c:pt>
                <c:pt idx="135">
                  <c:v>167.7416229248</c:v>
                </c:pt>
                <c:pt idx="136">
                  <c:v>170.55157470699999</c:v>
                </c:pt>
                <c:pt idx="137">
                  <c:v>171.3694763183</c:v>
                </c:pt>
                <c:pt idx="138">
                  <c:v>172.1691436767</c:v>
                </c:pt>
                <c:pt idx="139">
                  <c:v>174.88755798330001</c:v>
                </c:pt>
                <c:pt idx="140">
                  <c:v>174.6278533935</c:v>
                </c:pt>
                <c:pt idx="141">
                  <c:v>176.33366394039999</c:v>
                </c:pt>
                <c:pt idx="142">
                  <c:v>178.3658294677</c:v>
                </c:pt>
                <c:pt idx="143">
                  <c:v>178.33531188960001</c:v>
                </c:pt>
                <c:pt idx="144">
                  <c:v>180.53564453120001</c:v>
                </c:pt>
                <c:pt idx="145">
                  <c:v>181.9877166748</c:v>
                </c:pt>
                <c:pt idx="146">
                  <c:v>182.5197296142</c:v>
                </c:pt>
                <c:pt idx="147">
                  <c:v>184.15521240230001</c:v>
                </c:pt>
                <c:pt idx="148">
                  <c:v>185.20960998530001</c:v>
                </c:pt>
                <c:pt idx="149">
                  <c:v>186.00862121579999</c:v>
                </c:pt>
                <c:pt idx="150">
                  <c:v>187.59303283689999</c:v>
                </c:pt>
                <c:pt idx="151">
                  <c:v>188.4208831787</c:v>
                </c:pt>
                <c:pt idx="152">
                  <c:v>189.6620178222</c:v>
                </c:pt>
                <c:pt idx="153">
                  <c:v>191.0122680664</c:v>
                </c:pt>
                <c:pt idx="154">
                  <c:v>191.28125</c:v>
                </c:pt>
                <c:pt idx="155">
                  <c:v>193.1303405761</c:v>
                </c:pt>
                <c:pt idx="156">
                  <c:v>194.20497131339999</c:v>
                </c:pt>
                <c:pt idx="157">
                  <c:v>193.60331726070001</c:v>
                </c:pt>
                <c:pt idx="158">
                  <c:v>196.1625213623</c:v>
                </c:pt>
                <c:pt idx="159">
                  <c:v>197.247756958</c:v>
                </c:pt>
                <c:pt idx="160">
                  <c:v>197.01989746090001</c:v>
                </c:pt>
                <c:pt idx="161">
                  <c:v>199.63150024410001</c:v>
                </c:pt>
                <c:pt idx="162">
                  <c:v>200.1479187011</c:v>
                </c:pt>
                <c:pt idx="163">
                  <c:v>200.2076263427</c:v>
                </c:pt>
                <c:pt idx="164">
                  <c:v>202.02255249020001</c:v>
                </c:pt>
                <c:pt idx="165">
                  <c:v>202.72834777829999</c:v>
                </c:pt>
                <c:pt idx="166">
                  <c:v>203.67561340329999</c:v>
                </c:pt>
                <c:pt idx="167">
                  <c:v>204.7565460205</c:v>
                </c:pt>
                <c:pt idx="168">
                  <c:v>205.81359863279999</c:v>
                </c:pt>
                <c:pt idx="169">
                  <c:v>206.38241577139999</c:v>
                </c:pt>
                <c:pt idx="170">
                  <c:v>207.11872863759999</c:v>
                </c:pt>
                <c:pt idx="171">
                  <c:v>208.42288207999999</c:v>
                </c:pt>
                <c:pt idx="172">
                  <c:v>209.13929748530001</c:v>
                </c:pt>
                <c:pt idx="173">
                  <c:v>210.53233337399999</c:v>
                </c:pt>
                <c:pt idx="174">
                  <c:v>211.245437622</c:v>
                </c:pt>
                <c:pt idx="175">
                  <c:v>211.7824096679</c:v>
                </c:pt>
                <c:pt idx="176">
                  <c:v>213.34791564939999</c:v>
                </c:pt>
                <c:pt idx="177">
                  <c:v>213.34791564939999</c:v>
                </c:pt>
                <c:pt idx="178">
                  <c:v>214.3154144287</c:v>
                </c:pt>
                <c:pt idx="179">
                  <c:v>215.9343261718</c:v>
                </c:pt>
                <c:pt idx="180">
                  <c:v>215.41757202139999</c:v>
                </c:pt>
                <c:pt idx="181">
                  <c:v>217.1137542724</c:v>
                </c:pt>
                <c:pt idx="182">
                  <c:v>217.98406982419999</c:v>
                </c:pt>
                <c:pt idx="183">
                  <c:v>218.120727539</c:v>
                </c:pt>
                <c:pt idx="184">
                  <c:v>219.56915283199999</c:v>
                </c:pt>
                <c:pt idx="185">
                  <c:v>220.2533874511</c:v>
                </c:pt>
                <c:pt idx="186">
                  <c:v>220.89385986319999</c:v>
                </c:pt>
                <c:pt idx="187">
                  <c:v>221.44975280759999</c:v>
                </c:pt>
                <c:pt idx="188">
                  <c:v>222.59800720210001</c:v>
                </c:pt>
                <c:pt idx="189">
                  <c:v>222.75587463369999</c:v>
                </c:pt>
                <c:pt idx="190">
                  <c:v>223.36085510250001</c:v>
                </c:pt>
                <c:pt idx="191">
                  <c:v>224.79833984370001</c:v>
                </c:pt>
                <c:pt idx="192">
                  <c:v>224.4776000976</c:v>
                </c:pt>
                <c:pt idx="193">
                  <c:v>225.40762329099999</c:v>
                </c:pt>
                <c:pt idx="194">
                  <c:v>226.1203918457</c:v>
                </c:pt>
                <c:pt idx="195">
                  <c:v>225.7064666748</c:v>
                </c:pt>
                <c:pt idx="196">
                  <c:v>227.49186706539999</c:v>
                </c:pt>
                <c:pt idx="197">
                  <c:v>227.60464477529999</c:v>
                </c:pt>
                <c:pt idx="198">
                  <c:v>227.7495727539</c:v>
                </c:pt>
                <c:pt idx="199">
                  <c:v>229.05438232419999</c:v>
                </c:pt>
                <c:pt idx="200">
                  <c:v>228.7538909912</c:v>
                </c:pt>
                <c:pt idx="201">
                  <c:v>229.7724609375</c:v>
                </c:pt>
                <c:pt idx="202">
                  <c:v>230.08888244619999</c:v>
                </c:pt>
                <c:pt idx="203">
                  <c:v>230.4613494873</c:v>
                </c:pt>
                <c:pt idx="204">
                  <c:v>231.25140380849999</c:v>
                </c:pt>
                <c:pt idx="205">
                  <c:v>231.09651184079999</c:v>
                </c:pt>
                <c:pt idx="206">
                  <c:v>231.7373046875</c:v>
                </c:pt>
                <c:pt idx="207">
                  <c:v>231.7701416015</c:v>
                </c:pt>
                <c:pt idx="208">
                  <c:v>232.55720520009999</c:v>
                </c:pt>
                <c:pt idx="209">
                  <c:v>233.22817993160001</c:v>
                </c:pt>
                <c:pt idx="210">
                  <c:v>232.79269409170001</c:v>
                </c:pt>
                <c:pt idx="211">
                  <c:v>233.83747863759999</c:v>
                </c:pt>
                <c:pt idx="212">
                  <c:v>233.60032653799999</c:v>
                </c:pt>
                <c:pt idx="213">
                  <c:v>233.86831665029999</c:v>
                </c:pt>
                <c:pt idx="214">
                  <c:v>234.89518737789999</c:v>
                </c:pt>
                <c:pt idx="215">
                  <c:v>234.12503051749999</c:v>
                </c:pt>
                <c:pt idx="216">
                  <c:v>235.17544555660001</c:v>
                </c:pt>
                <c:pt idx="217">
                  <c:v>235.25273132320001</c:v>
                </c:pt>
                <c:pt idx="218">
                  <c:v>234.8351593017</c:v>
                </c:pt>
                <c:pt idx="219">
                  <c:v>235.7174072265</c:v>
                </c:pt>
                <c:pt idx="220">
                  <c:v>235.24942016599999</c:v>
                </c:pt>
                <c:pt idx="221">
                  <c:v>236.16716003409999</c:v>
                </c:pt>
                <c:pt idx="222">
                  <c:v>236.7605285644</c:v>
                </c:pt>
                <c:pt idx="223">
                  <c:v>236.4182434082</c:v>
                </c:pt>
                <c:pt idx="224">
                  <c:v>237.31376647939999</c:v>
                </c:pt>
                <c:pt idx="225">
                  <c:v>237.54460144039999</c:v>
                </c:pt>
                <c:pt idx="226">
                  <c:v>237.88026428219999</c:v>
                </c:pt>
                <c:pt idx="227">
                  <c:v>238.0325012207</c:v>
                </c:pt>
                <c:pt idx="228">
                  <c:v>238.57843017569999</c:v>
                </c:pt>
                <c:pt idx="229">
                  <c:v>238.5442810058</c:v>
                </c:pt>
                <c:pt idx="230">
                  <c:v>238.46533203120001</c:v>
                </c:pt>
                <c:pt idx="231">
                  <c:v>239.68524169919999</c:v>
                </c:pt>
                <c:pt idx="232">
                  <c:v>239.16616821279999</c:v>
                </c:pt>
                <c:pt idx="233">
                  <c:v>239.3585357666</c:v>
                </c:pt>
                <c:pt idx="234">
                  <c:v>240.3034820556</c:v>
                </c:pt>
                <c:pt idx="235">
                  <c:v>239.78373718259999</c:v>
                </c:pt>
                <c:pt idx="236">
                  <c:v>240.157546997</c:v>
                </c:pt>
                <c:pt idx="237">
                  <c:v>240.09054565420001</c:v>
                </c:pt>
                <c:pt idx="238">
                  <c:v>240.458694458</c:v>
                </c:pt>
                <c:pt idx="239">
                  <c:v>241.1462707519</c:v>
                </c:pt>
                <c:pt idx="240">
                  <c:v>240.22486877439999</c:v>
                </c:pt>
                <c:pt idx="241">
                  <c:v>241.3306732177</c:v>
                </c:pt>
                <c:pt idx="242">
                  <c:v>241.1979980468</c:v>
                </c:pt>
                <c:pt idx="243">
                  <c:v>240.7956848144</c:v>
                </c:pt>
                <c:pt idx="244">
                  <c:v>242.155883789</c:v>
                </c:pt>
                <c:pt idx="245">
                  <c:v>241.26499938960001</c:v>
                </c:pt>
                <c:pt idx="246">
                  <c:v>241.57180786129999</c:v>
                </c:pt>
                <c:pt idx="247">
                  <c:v>242.3087768554</c:v>
                </c:pt>
                <c:pt idx="248">
                  <c:v>241.3903808593</c:v>
                </c:pt>
                <c:pt idx="249">
                  <c:v>242.124710083</c:v>
                </c:pt>
                <c:pt idx="250">
                  <c:v>242.2586975097</c:v>
                </c:pt>
                <c:pt idx="251">
                  <c:v>241.91708374020001</c:v>
                </c:pt>
                <c:pt idx="252">
                  <c:v>242.30978393550001</c:v>
                </c:pt>
                <c:pt idx="253">
                  <c:v>242.86566162099999</c:v>
                </c:pt>
                <c:pt idx="254">
                  <c:v>242.85638427730001</c:v>
                </c:pt>
                <c:pt idx="255">
                  <c:v>242.54559326169999</c:v>
                </c:pt>
                <c:pt idx="256">
                  <c:v>243.4669952392</c:v>
                </c:pt>
                <c:pt idx="257">
                  <c:v>242.8676605224</c:v>
                </c:pt>
                <c:pt idx="258">
                  <c:v>243.02255249020001</c:v>
                </c:pt>
                <c:pt idx="259">
                  <c:v>244.10380554189999</c:v>
                </c:pt>
                <c:pt idx="260">
                  <c:v>243.02786254879999</c:v>
                </c:pt>
                <c:pt idx="261">
                  <c:v>244.05604553219999</c:v>
                </c:pt>
                <c:pt idx="262">
                  <c:v>244.14460754390001</c:v>
                </c:pt>
                <c:pt idx="263">
                  <c:v>243.51806640620001</c:v>
                </c:pt>
                <c:pt idx="264">
                  <c:v>244.6862335205</c:v>
                </c:pt>
                <c:pt idx="265">
                  <c:v>243.82620239249999</c:v>
                </c:pt>
                <c:pt idx="266">
                  <c:v>244.16749572750001</c:v>
                </c:pt>
                <c:pt idx="267">
                  <c:v>244.8444366455</c:v>
                </c:pt>
                <c:pt idx="268">
                  <c:v>244.1021575927</c:v>
                </c:pt>
                <c:pt idx="269">
                  <c:v>244.9721374511</c:v>
                </c:pt>
                <c:pt idx="270">
                  <c:v>244.97378540029999</c:v>
                </c:pt>
                <c:pt idx="271">
                  <c:v>244.73995971670001</c:v>
                </c:pt>
                <c:pt idx="272">
                  <c:v>245.22221374509999</c:v>
                </c:pt>
                <c:pt idx="273">
                  <c:v>245.27197265620001</c:v>
                </c:pt>
                <c:pt idx="274">
                  <c:v>245.0258636474</c:v>
                </c:pt>
                <c:pt idx="275">
                  <c:v>245.4222106933</c:v>
                </c:pt>
                <c:pt idx="276">
                  <c:v>246.1180725097</c:v>
                </c:pt>
                <c:pt idx="277">
                  <c:v>245.2693176269</c:v>
                </c:pt>
                <c:pt idx="278">
                  <c:v>245.61558532710001</c:v>
                </c:pt>
                <c:pt idx="279">
                  <c:v>246.366821289</c:v>
                </c:pt>
                <c:pt idx="280">
                  <c:v>245.45704650869999</c:v>
                </c:pt>
                <c:pt idx="281">
                  <c:v>246.438796997</c:v>
                </c:pt>
                <c:pt idx="282">
                  <c:v>246.2530670166</c:v>
                </c:pt>
                <c:pt idx="283">
                  <c:v>245.83615112300001</c:v>
                </c:pt>
                <c:pt idx="284">
                  <c:v>246.82652282710001</c:v>
                </c:pt>
                <c:pt idx="285">
                  <c:v>245.82388305660001</c:v>
                </c:pt>
                <c:pt idx="286">
                  <c:v>246.65040588369999</c:v>
                </c:pt>
                <c:pt idx="287">
                  <c:v>246.87229919430001</c:v>
                </c:pt>
                <c:pt idx="288">
                  <c:v>245.93995666500001</c:v>
                </c:pt>
                <c:pt idx="289">
                  <c:v>247.2434387207</c:v>
                </c:pt>
                <c:pt idx="290">
                  <c:v>246.54261779780001</c:v>
                </c:pt>
                <c:pt idx="291">
                  <c:v>246.47727966299999</c:v>
                </c:pt>
                <c:pt idx="292">
                  <c:v>247.5538940429</c:v>
                </c:pt>
                <c:pt idx="293">
                  <c:v>246.4464263916</c:v>
                </c:pt>
                <c:pt idx="294">
                  <c:v>246.80297851559999</c:v>
                </c:pt>
                <c:pt idx="295">
                  <c:v>247.5522308349</c:v>
                </c:pt>
                <c:pt idx="296">
                  <c:v>246.92636108389999</c:v>
                </c:pt>
                <c:pt idx="297">
                  <c:v>247.00497436520001</c:v>
                </c:pt>
                <c:pt idx="298">
                  <c:v>247.63050842280001</c:v>
                </c:pt>
                <c:pt idx="299">
                  <c:v>247.1001586914</c:v>
                </c:pt>
                <c:pt idx="300">
                  <c:v>246.89021301259999</c:v>
                </c:pt>
                <c:pt idx="301">
                  <c:v>247.98606872549999</c:v>
                </c:pt>
                <c:pt idx="302">
                  <c:v>246.98208618160001</c:v>
                </c:pt>
                <c:pt idx="303">
                  <c:v>247.31243896480001</c:v>
                </c:pt>
                <c:pt idx="304">
                  <c:v>248.353225708</c:v>
                </c:pt>
                <c:pt idx="305">
                  <c:v>246.6427764892</c:v>
                </c:pt>
                <c:pt idx="306">
                  <c:v>247.78208923330001</c:v>
                </c:pt>
                <c:pt idx="307">
                  <c:v>248.11940002439999</c:v>
                </c:pt>
                <c:pt idx="308">
                  <c:v>246.8689880371</c:v>
                </c:pt>
                <c:pt idx="309">
                  <c:v>248.46202087399999</c:v>
                </c:pt>
                <c:pt idx="310">
                  <c:v>247.6374816894</c:v>
                </c:pt>
                <c:pt idx="311">
                  <c:v>247.335647583</c:v>
                </c:pt>
                <c:pt idx="312">
                  <c:v>248.4832458496</c:v>
                </c:pt>
                <c:pt idx="313">
                  <c:v>247.39004516599999</c:v>
                </c:pt>
                <c:pt idx="314">
                  <c:v>247.8325042724</c:v>
                </c:pt>
                <c:pt idx="315">
                  <c:v>248.1953582763</c:v>
                </c:pt>
                <c:pt idx="316">
                  <c:v>247.5061340332</c:v>
                </c:pt>
                <c:pt idx="317">
                  <c:v>248.015258789</c:v>
                </c:pt>
                <c:pt idx="318">
                  <c:v>248.1651763916</c:v>
                </c:pt>
                <c:pt idx="319">
                  <c:v>247.7727966308</c:v>
                </c:pt>
                <c:pt idx="320">
                  <c:v>247.9800872802</c:v>
                </c:pt>
                <c:pt idx="321">
                  <c:v>248.44345092770001</c:v>
                </c:pt>
                <c:pt idx="322">
                  <c:v>247.80995178219999</c:v>
                </c:pt>
                <c:pt idx="323">
                  <c:v>248.06301879879999</c:v>
                </c:pt>
                <c:pt idx="324">
                  <c:v>248.7648315429</c:v>
                </c:pt>
                <c:pt idx="325">
                  <c:v>247.54991149899999</c:v>
                </c:pt>
                <c:pt idx="326">
                  <c:v>248.5336608886</c:v>
                </c:pt>
                <c:pt idx="327">
                  <c:v>248.6142578125</c:v>
                </c:pt>
                <c:pt idx="328">
                  <c:v>247.45704650869999</c:v>
                </c:pt>
                <c:pt idx="329">
                  <c:v>248.95919799800001</c:v>
                </c:pt>
                <c:pt idx="330">
                  <c:v>248.2507476806</c:v>
                </c:pt>
                <c:pt idx="331">
                  <c:v>247.98573303219999</c:v>
                </c:pt>
                <c:pt idx="332">
                  <c:v>249.12570190420001</c:v>
                </c:pt>
                <c:pt idx="333">
                  <c:v>247.96450805660001</c:v>
                </c:pt>
                <c:pt idx="334">
                  <c:v>248.45571899410001</c:v>
                </c:pt>
                <c:pt idx="335">
                  <c:v>248.7240447998</c:v>
                </c:pt>
                <c:pt idx="336">
                  <c:v>248.07794189449999</c:v>
                </c:pt>
                <c:pt idx="337">
                  <c:v>248.6238708496</c:v>
                </c:pt>
                <c:pt idx="338">
                  <c:v>248.53697204580001</c:v>
                </c:pt>
                <c:pt idx="339">
                  <c:v>248.3193969726</c:v>
                </c:pt>
                <c:pt idx="340">
                  <c:v>248.50778198239999</c:v>
                </c:pt>
                <c:pt idx="341">
                  <c:v>248.75720214840001</c:v>
                </c:pt>
                <c:pt idx="342">
                  <c:v>248.30812072750001</c:v>
                </c:pt>
                <c:pt idx="343">
                  <c:v>248.51509094229999</c:v>
                </c:pt>
                <c:pt idx="344">
                  <c:v>248.95156860349999</c:v>
                </c:pt>
                <c:pt idx="345">
                  <c:v>247.99104309079999</c:v>
                </c:pt>
                <c:pt idx="346">
                  <c:v>248.8892211914</c:v>
                </c:pt>
                <c:pt idx="347">
                  <c:v>248.87661743160001</c:v>
                </c:pt>
                <c:pt idx="348">
                  <c:v>248.0381317138</c:v>
                </c:pt>
                <c:pt idx="349">
                  <c:v>249.042280313623</c:v>
                </c:pt>
                <c:pt idx="350">
                  <c:v>248.94924500518201</c:v>
                </c:pt>
                <c:pt idx="351">
                  <c:v>248.98340978218101</c:v>
                </c:pt>
                <c:pt idx="352">
                  <c:v>249.017574559179</c:v>
                </c:pt>
                <c:pt idx="353">
                  <c:v>249.051739336178</c:v>
                </c:pt>
                <c:pt idx="354">
                  <c:v>249.08590411317601</c:v>
                </c:pt>
                <c:pt idx="355">
                  <c:v>249.12006889017499</c:v>
                </c:pt>
                <c:pt idx="356">
                  <c:v>249.154233667173</c:v>
                </c:pt>
                <c:pt idx="357">
                  <c:v>249.18839844417201</c:v>
                </c:pt>
                <c:pt idx="358">
                  <c:v>249.22256322116999</c:v>
                </c:pt>
                <c:pt idx="359">
                  <c:v>249.256727998169</c:v>
                </c:pt>
                <c:pt idx="360">
                  <c:v>249.29089277516701</c:v>
                </c:pt>
                <c:pt idx="361">
                  <c:v>249.32505755216599</c:v>
                </c:pt>
                <c:pt idx="362">
                  <c:v>249.359222329164</c:v>
                </c:pt>
                <c:pt idx="363">
                  <c:v>249.393387106163</c:v>
                </c:pt>
                <c:pt idx="364">
                  <c:v>249.42755188316099</c:v>
                </c:pt>
                <c:pt idx="365">
                  <c:v>249.46171666015999</c:v>
                </c:pt>
                <c:pt idx="366">
                  <c:v>249.495881437158</c:v>
                </c:pt>
                <c:pt idx="367">
                  <c:v>249.53004621415701</c:v>
                </c:pt>
                <c:pt idx="368">
                  <c:v>249.56421099115499</c:v>
                </c:pt>
                <c:pt idx="369">
                  <c:v>249.598375768154</c:v>
                </c:pt>
                <c:pt idx="370">
                  <c:v>249.63254054515201</c:v>
                </c:pt>
                <c:pt idx="371">
                  <c:v>249.66670532215099</c:v>
                </c:pt>
                <c:pt idx="372">
                  <c:v>249.700870099149</c:v>
                </c:pt>
                <c:pt idx="373">
                  <c:v>249.73503487614801</c:v>
                </c:pt>
                <c:pt idx="374">
                  <c:v>249.76919965314599</c:v>
                </c:pt>
                <c:pt idx="375">
                  <c:v>249.803364430145</c:v>
                </c:pt>
                <c:pt idx="376">
                  <c:v>249.83752920714301</c:v>
                </c:pt>
                <c:pt idx="377">
                  <c:v>249.87169398414099</c:v>
                </c:pt>
                <c:pt idx="378">
                  <c:v>249.90585876114</c:v>
                </c:pt>
                <c:pt idx="379">
                  <c:v>249.94002353813801</c:v>
                </c:pt>
                <c:pt idx="380">
                  <c:v>249.97418831513701</c:v>
                </c:pt>
                <c:pt idx="381">
                  <c:v>250.008353092135</c:v>
                </c:pt>
                <c:pt idx="382">
                  <c:v>250.042517869134</c:v>
                </c:pt>
                <c:pt idx="383">
                  <c:v>250.07668264613201</c:v>
                </c:pt>
                <c:pt idx="384">
                  <c:v>250.11084742313099</c:v>
                </c:pt>
                <c:pt idx="385">
                  <c:v>250.145012200129</c:v>
                </c:pt>
                <c:pt idx="386">
                  <c:v>250.17917697712801</c:v>
                </c:pt>
                <c:pt idx="387">
                  <c:v>250.21334175412599</c:v>
                </c:pt>
                <c:pt idx="388">
                  <c:v>250.247506531125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7B7-4AE0-A940-E6F2B4B7F8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892431"/>
        <c:axId val="36898255"/>
      </c:scatterChart>
      <c:valAx>
        <c:axId val="368924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[s]</a:t>
                </a:r>
                <a:endParaRPr lang="zh-CN"/>
              </a:p>
            </c:rich>
          </c:tx>
          <c:layout>
            <c:manualLayout>
              <c:xMode val="edge"/>
              <c:yMode val="edge"/>
              <c:x val="0.757185764150615"/>
              <c:y val="0.8965957678998365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6898255"/>
        <c:crosses val="autoZero"/>
        <c:crossBetween val="midCat"/>
      </c:valAx>
      <c:valAx>
        <c:axId val="36898255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Weight [g]</a:t>
                </a:r>
                <a:endParaRPr lang="zh-CN"/>
              </a:p>
            </c:rich>
          </c:tx>
          <c:layout>
            <c:manualLayout>
              <c:xMode val="edge"/>
              <c:yMode val="edge"/>
              <c:x val="1.3250515870231542E-2"/>
              <c:y val="9.3965387509405571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689243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8063165705547857"/>
          <c:y val="0.51702366546958889"/>
          <c:w val="0.12649683217810739"/>
          <c:h val="0.25305041353503854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50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27T00:09:24.074" idx="1">
    <p:pos x="1550" y="840"/>
    <p:text/>
    <p:extLst>
      <p:ext uri="{C676402C-5697-4E1C-873F-D02D1690AC5C}">
        <p15:threadingInfo xmlns:p15="http://schemas.microsoft.com/office/powerpoint/2012/main" timeZoneBias="-480"/>
      </p:ext>
    </p:extLst>
  </p:cm>
  <p:cm authorId="1" dt="2018-05-27T00:09:24.074" idx="4">
    <p:pos x="1550" y="840"/>
    <p:text/>
    <p:extLst>
      <p:ext uri="{C676402C-5697-4E1C-873F-D02D1690AC5C}">
        <p15:threadingInfo xmlns:p15="http://schemas.microsoft.com/office/powerpoint/2012/main" timeZoneBias="-480"/>
      </p:ext>
    </p:extLst>
  </p:cm>
  <p:cm authorId="1" dt="2018-05-27T00:09:24.324" idx="3">
    <p:pos x="10" y="10"/>
    <p:text>·</p:text>
    <p:extLst>
      <p:ext uri="{C676402C-5697-4E1C-873F-D02D1690AC5C}">
        <p15:threadingInfo xmlns:p15="http://schemas.microsoft.com/office/powerpoint/2012/main" timeZoneBias="-480"/>
      </p:ext>
    </p:extLst>
  </p:cm>
  <p:cm authorId="1" dt="2018-05-27T00:09:24.324" idx="2">
    <p:pos x="10" y="10"/>
    <p:text>·</p:text>
    <p:extLst>
      <p:ext uri="{C676402C-5697-4E1C-873F-D02D1690AC5C}">
        <p15:threadingInfo xmlns:p15="http://schemas.microsoft.com/office/powerpoint/2012/main" timeZoneBias="-4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818BD7-98C5-4195-A2EC-AFC84D13E847}" type="doc">
      <dgm:prSet loTypeId="urn:microsoft.com/office/officeart/2005/8/layout/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 altLang="zh-CN"/>
        </a:p>
      </dgm:t>
    </dgm:pt>
    <dgm:pt modelId="{109DDEE0-A5BC-456E-9861-DA536E821D7F}">
      <dgm:prSet phldrT="[Text]"/>
      <dgm:spPr/>
      <dgm:t>
        <a:bodyPr/>
        <a:lstStyle/>
        <a:p>
          <a:r>
            <a:rPr lang="zh-CN" altLang="en-US" dirty="0" smtClean="0"/>
            <a:t>沙漏总重</a:t>
          </a:r>
          <a:endParaRPr lang="en-US" altLang="zh-CN" dirty="0"/>
        </a:p>
      </dgm:t>
    </dgm:pt>
    <dgm:pt modelId="{018FCD2A-1EC2-428E-B7CA-190042780CA4}" type="parTrans" cxnId="{8C3EFBC1-2366-480B-8864-2B29CFF55589}">
      <dgm:prSet/>
      <dgm:spPr/>
      <dgm:t>
        <a:bodyPr/>
        <a:lstStyle/>
        <a:p>
          <a:endParaRPr lang="en-US" altLang="zh-CN"/>
        </a:p>
      </dgm:t>
    </dgm:pt>
    <dgm:pt modelId="{C85D7BAC-D982-4E06-8D11-B615090BD347}" type="sibTrans" cxnId="{8C3EFBC1-2366-480B-8864-2B29CFF55589}">
      <dgm:prSet/>
      <dgm:spPr/>
      <dgm:t>
        <a:bodyPr/>
        <a:lstStyle/>
        <a:p>
          <a:endParaRPr lang="en-US" altLang="zh-CN"/>
        </a:p>
      </dgm:t>
    </dgm:pt>
    <dgm:pt modelId="{74A48B74-3993-4964-BBAA-D557AAB76666}">
      <dgm:prSet phldrT="[Text]"/>
      <dgm:spPr/>
      <dgm:t>
        <a:bodyPr/>
        <a:lstStyle/>
        <a:p>
          <a:r>
            <a:rPr lang="zh-CN" altLang="en-US" dirty="0" smtClean="0"/>
            <a:t>传感器压变</a:t>
          </a:r>
          <a:endParaRPr lang="en-US" altLang="zh-CN" dirty="0"/>
        </a:p>
      </dgm:t>
    </dgm:pt>
    <dgm:pt modelId="{D77074AF-3BC6-4466-89CA-E6E7CA2567DC}" type="parTrans" cxnId="{968460AE-A9E9-4D45-ADEA-E77EC563B52D}">
      <dgm:prSet/>
      <dgm:spPr/>
      <dgm:t>
        <a:bodyPr/>
        <a:lstStyle/>
        <a:p>
          <a:endParaRPr lang="en-US" altLang="zh-CN"/>
        </a:p>
      </dgm:t>
    </dgm:pt>
    <dgm:pt modelId="{A87F9C11-E342-4A15-B319-A5553423C13C}" type="sibTrans" cxnId="{968460AE-A9E9-4D45-ADEA-E77EC563B52D}">
      <dgm:prSet/>
      <dgm:spPr/>
      <dgm:t>
        <a:bodyPr/>
        <a:lstStyle/>
        <a:p>
          <a:endParaRPr lang="en-US" altLang="zh-CN"/>
        </a:p>
      </dgm:t>
    </dgm:pt>
    <dgm:pt modelId="{66B9C9FC-D2BC-4A7E-8C9D-905443BBE142}">
      <dgm:prSet phldrT="[Text]"/>
      <dgm:spPr/>
      <dgm:t>
        <a:bodyPr/>
        <a:lstStyle/>
        <a:p>
          <a:r>
            <a:rPr lang="zh-CN" altLang="en-US" dirty="0" smtClean="0"/>
            <a:t>连续电压信号</a:t>
          </a:r>
          <a:endParaRPr lang="en-US" altLang="zh-CN" dirty="0"/>
        </a:p>
      </dgm:t>
    </dgm:pt>
    <dgm:pt modelId="{4B84B361-5D64-4E51-986B-1D1D6C845B72}" type="parTrans" cxnId="{C0170191-C863-4D51-A9F0-50B252178BAD}">
      <dgm:prSet/>
      <dgm:spPr/>
      <dgm:t>
        <a:bodyPr/>
        <a:lstStyle/>
        <a:p>
          <a:endParaRPr lang="en-US" altLang="zh-CN"/>
        </a:p>
      </dgm:t>
    </dgm:pt>
    <dgm:pt modelId="{2F80AD0A-60F6-449C-BD3D-BB62C64D4B67}" type="sibTrans" cxnId="{C0170191-C863-4D51-A9F0-50B252178BAD}">
      <dgm:prSet/>
      <dgm:spPr/>
      <dgm:t>
        <a:bodyPr/>
        <a:lstStyle/>
        <a:p>
          <a:endParaRPr lang="en-US" altLang="zh-CN"/>
        </a:p>
      </dgm:t>
    </dgm:pt>
    <dgm:pt modelId="{DE977640-B03E-47C5-88C7-979625F76E98}">
      <dgm:prSet phldrT="[Text]"/>
      <dgm:spPr/>
      <dgm:t>
        <a:bodyPr/>
        <a:lstStyle/>
        <a:p>
          <a:r>
            <a:rPr lang="zh-CN" altLang="en-US" dirty="0" smtClean="0"/>
            <a:t>数字信号</a:t>
          </a:r>
          <a:endParaRPr lang="en-US" altLang="zh-CN" dirty="0"/>
        </a:p>
      </dgm:t>
    </dgm:pt>
    <dgm:pt modelId="{55244923-1A0A-48D6-8720-7706CA9A8A1E}" type="parTrans" cxnId="{D21151E1-9284-4F20-949E-9F53750AF4A9}">
      <dgm:prSet/>
      <dgm:spPr/>
      <dgm:t>
        <a:bodyPr/>
        <a:lstStyle/>
        <a:p>
          <a:endParaRPr lang="en-US" altLang="zh-CN"/>
        </a:p>
      </dgm:t>
    </dgm:pt>
    <dgm:pt modelId="{5C50B399-9DED-4C18-89A9-D69EEEE1AB3A}" type="sibTrans" cxnId="{D21151E1-9284-4F20-949E-9F53750AF4A9}">
      <dgm:prSet/>
      <dgm:spPr/>
      <dgm:t>
        <a:bodyPr/>
        <a:lstStyle/>
        <a:p>
          <a:endParaRPr lang="en-US" altLang="zh-CN"/>
        </a:p>
      </dgm:t>
    </dgm:pt>
    <dgm:pt modelId="{65A800A7-71AA-4411-A309-677557038E4F}">
      <dgm:prSet phldrT="[Text]"/>
      <dgm:spPr/>
      <dgm:t>
        <a:bodyPr/>
        <a:lstStyle/>
        <a:p>
          <a:r>
            <a:rPr lang="en-US" altLang="zh-CN" dirty="0" smtClean="0"/>
            <a:t>PC</a:t>
          </a:r>
          <a:r>
            <a:rPr lang="zh-CN" altLang="en-US" dirty="0" smtClean="0"/>
            <a:t>端数据</a:t>
          </a:r>
          <a:endParaRPr lang="en-US" altLang="zh-CN" dirty="0"/>
        </a:p>
      </dgm:t>
    </dgm:pt>
    <dgm:pt modelId="{C3DC4791-4865-411A-947B-8F306599703D}" type="parTrans" cxnId="{66757ADB-AE3C-4AD5-BA57-91394FB8E3F0}">
      <dgm:prSet/>
      <dgm:spPr/>
      <dgm:t>
        <a:bodyPr/>
        <a:lstStyle/>
        <a:p>
          <a:endParaRPr lang="en-US" altLang="zh-CN"/>
        </a:p>
      </dgm:t>
    </dgm:pt>
    <dgm:pt modelId="{305126E1-55A0-449A-9604-E3F59CC557C6}" type="sibTrans" cxnId="{66757ADB-AE3C-4AD5-BA57-91394FB8E3F0}">
      <dgm:prSet/>
      <dgm:spPr/>
      <dgm:t>
        <a:bodyPr/>
        <a:lstStyle/>
        <a:p>
          <a:endParaRPr lang="en-US" altLang="zh-CN"/>
        </a:p>
      </dgm:t>
    </dgm:pt>
    <dgm:pt modelId="{4D5E69FD-30BC-47D8-AB49-836C2BCBB51D}" type="pres">
      <dgm:prSet presAssocID="{29818BD7-98C5-4195-A2EC-AFC84D13E847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 altLang="zh-CN"/>
        </a:p>
      </dgm:t>
    </dgm:pt>
    <dgm:pt modelId="{B1717660-14F5-43F2-9C80-72FA574F7926}" type="pres">
      <dgm:prSet presAssocID="{109DDEE0-A5BC-456E-9861-DA536E821D7F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 altLang="zh-CN"/>
        </a:p>
      </dgm:t>
    </dgm:pt>
    <dgm:pt modelId="{B9E9E2AE-95E1-4453-B0FA-9A41DD8EA7D2}" type="pres">
      <dgm:prSet presAssocID="{C85D7BAC-D982-4E06-8D11-B615090BD347}" presName="sibTrans" presStyleLbl="sibTrans2D1" presStyleIdx="0" presStyleCnt="4"/>
      <dgm:spPr/>
      <dgm:t>
        <a:bodyPr/>
        <a:lstStyle/>
        <a:p>
          <a:endParaRPr lang="en-US" altLang="zh-CN"/>
        </a:p>
      </dgm:t>
    </dgm:pt>
    <dgm:pt modelId="{1A5858E3-95F9-4CEA-8190-13DB45B4364E}" type="pres">
      <dgm:prSet presAssocID="{C85D7BAC-D982-4E06-8D11-B615090BD347}" presName="connectorText" presStyleLbl="sibTrans2D1" presStyleIdx="0" presStyleCnt="4"/>
      <dgm:spPr/>
      <dgm:t>
        <a:bodyPr/>
        <a:lstStyle/>
        <a:p>
          <a:endParaRPr lang="en-US" altLang="zh-CN"/>
        </a:p>
      </dgm:t>
    </dgm:pt>
    <dgm:pt modelId="{E3A5C271-C141-469E-8128-36FADAFD51C4}" type="pres">
      <dgm:prSet presAssocID="{74A48B74-3993-4964-BBAA-D557AAB76666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 altLang="zh-CN"/>
        </a:p>
      </dgm:t>
    </dgm:pt>
    <dgm:pt modelId="{AA87C804-F0E8-44B1-B9D4-32A708CD9584}" type="pres">
      <dgm:prSet presAssocID="{A87F9C11-E342-4A15-B319-A5553423C13C}" presName="sibTrans" presStyleLbl="sibTrans2D1" presStyleIdx="1" presStyleCnt="4"/>
      <dgm:spPr/>
      <dgm:t>
        <a:bodyPr/>
        <a:lstStyle/>
        <a:p>
          <a:endParaRPr lang="en-US" altLang="zh-CN"/>
        </a:p>
      </dgm:t>
    </dgm:pt>
    <dgm:pt modelId="{C451EBDE-94D2-4168-A42C-CA32DBA2521A}" type="pres">
      <dgm:prSet presAssocID="{A87F9C11-E342-4A15-B319-A5553423C13C}" presName="connectorText" presStyleLbl="sibTrans2D1" presStyleIdx="1" presStyleCnt="4"/>
      <dgm:spPr/>
      <dgm:t>
        <a:bodyPr/>
        <a:lstStyle/>
        <a:p>
          <a:endParaRPr lang="en-US" altLang="zh-CN"/>
        </a:p>
      </dgm:t>
    </dgm:pt>
    <dgm:pt modelId="{6B6E5821-5F23-4B3F-9EFE-17CC8F35095F}" type="pres">
      <dgm:prSet presAssocID="{66B9C9FC-D2BC-4A7E-8C9D-905443BBE142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 altLang="zh-CN"/>
        </a:p>
      </dgm:t>
    </dgm:pt>
    <dgm:pt modelId="{C6D5BB3A-3432-4781-96BD-CB59537061E0}" type="pres">
      <dgm:prSet presAssocID="{2F80AD0A-60F6-449C-BD3D-BB62C64D4B67}" presName="sibTrans" presStyleLbl="sibTrans2D1" presStyleIdx="2" presStyleCnt="4"/>
      <dgm:spPr/>
      <dgm:t>
        <a:bodyPr/>
        <a:lstStyle/>
        <a:p>
          <a:endParaRPr lang="en-US" altLang="zh-CN"/>
        </a:p>
      </dgm:t>
    </dgm:pt>
    <dgm:pt modelId="{66A77546-9701-4F69-B01E-0650528637F7}" type="pres">
      <dgm:prSet presAssocID="{2F80AD0A-60F6-449C-BD3D-BB62C64D4B67}" presName="connectorText" presStyleLbl="sibTrans2D1" presStyleIdx="2" presStyleCnt="4"/>
      <dgm:spPr/>
      <dgm:t>
        <a:bodyPr/>
        <a:lstStyle/>
        <a:p>
          <a:endParaRPr lang="en-US" altLang="zh-CN"/>
        </a:p>
      </dgm:t>
    </dgm:pt>
    <dgm:pt modelId="{089166A5-BFB1-4FC2-92EB-4C6641FDCE2B}" type="pres">
      <dgm:prSet presAssocID="{DE977640-B03E-47C5-88C7-979625F76E98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 altLang="zh-CN"/>
        </a:p>
      </dgm:t>
    </dgm:pt>
    <dgm:pt modelId="{0551BEAE-D35B-4ADE-97E5-B2D2BFFE4F90}" type="pres">
      <dgm:prSet presAssocID="{5C50B399-9DED-4C18-89A9-D69EEEE1AB3A}" presName="sibTrans" presStyleLbl="sibTrans2D1" presStyleIdx="3" presStyleCnt="4"/>
      <dgm:spPr/>
      <dgm:t>
        <a:bodyPr/>
        <a:lstStyle/>
        <a:p>
          <a:endParaRPr lang="en-US" altLang="zh-CN"/>
        </a:p>
      </dgm:t>
    </dgm:pt>
    <dgm:pt modelId="{1E255CB5-E9B4-4EFC-A8F1-C64A714CBAEB}" type="pres">
      <dgm:prSet presAssocID="{5C50B399-9DED-4C18-89A9-D69EEEE1AB3A}" presName="connectorText" presStyleLbl="sibTrans2D1" presStyleIdx="3" presStyleCnt="4"/>
      <dgm:spPr/>
      <dgm:t>
        <a:bodyPr/>
        <a:lstStyle/>
        <a:p>
          <a:endParaRPr lang="en-US" altLang="zh-CN"/>
        </a:p>
      </dgm:t>
    </dgm:pt>
    <dgm:pt modelId="{832BC49B-75D8-4EBF-9AA5-8819F922FF11}" type="pres">
      <dgm:prSet presAssocID="{65A800A7-71AA-4411-A309-677557038E4F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 altLang="zh-CN"/>
        </a:p>
      </dgm:t>
    </dgm:pt>
  </dgm:ptLst>
  <dgm:cxnLst>
    <dgm:cxn modelId="{C46D30F0-7AC1-4847-9D56-86ADF600E951}" type="presOf" srcId="{109DDEE0-A5BC-456E-9861-DA536E821D7F}" destId="{B1717660-14F5-43F2-9C80-72FA574F7926}" srcOrd="0" destOrd="0" presId="urn:microsoft.com/office/officeart/2005/8/layout/process5"/>
    <dgm:cxn modelId="{4126F400-61E6-4847-B64D-05A9265E1961}" type="presOf" srcId="{DE977640-B03E-47C5-88C7-979625F76E98}" destId="{089166A5-BFB1-4FC2-92EB-4C6641FDCE2B}" srcOrd="0" destOrd="0" presId="urn:microsoft.com/office/officeart/2005/8/layout/process5"/>
    <dgm:cxn modelId="{67B1E71D-D0C3-4A86-AB7A-1F2D459DCF7B}" type="presOf" srcId="{65A800A7-71AA-4411-A309-677557038E4F}" destId="{832BC49B-75D8-4EBF-9AA5-8819F922FF11}" srcOrd="0" destOrd="0" presId="urn:microsoft.com/office/officeart/2005/8/layout/process5"/>
    <dgm:cxn modelId="{BDFFFB3D-B6AD-4373-8D42-64EA12589CF5}" type="presOf" srcId="{C85D7BAC-D982-4E06-8D11-B615090BD347}" destId="{B9E9E2AE-95E1-4453-B0FA-9A41DD8EA7D2}" srcOrd="0" destOrd="0" presId="urn:microsoft.com/office/officeart/2005/8/layout/process5"/>
    <dgm:cxn modelId="{8330D7E1-610A-4120-AC90-5BB453A13826}" type="presOf" srcId="{74A48B74-3993-4964-BBAA-D557AAB76666}" destId="{E3A5C271-C141-469E-8128-36FADAFD51C4}" srcOrd="0" destOrd="0" presId="urn:microsoft.com/office/officeart/2005/8/layout/process5"/>
    <dgm:cxn modelId="{66757ADB-AE3C-4AD5-BA57-91394FB8E3F0}" srcId="{29818BD7-98C5-4195-A2EC-AFC84D13E847}" destId="{65A800A7-71AA-4411-A309-677557038E4F}" srcOrd="4" destOrd="0" parTransId="{C3DC4791-4865-411A-947B-8F306599703D}" sibTransId="{305126E1-55A0-449A-9604-E3F59CC557C6}"/>
    <dgm:cxn modelId="{ACA13F8D-8BA4-43C5-B1F3-9495D5F4077D}" type="presOf" srcId="{29818BD7-98C5-4195-A2EC-AFC84D13E847}" destId="{4D5E69FD-30BC-47D8-AB49-836C2BCBB51D}" srcOrd="0" destOrd="0" presId="urn:microsoft.com/office/officeart/2005/8/layout/process5"/>
    <dgm:cxn modelId="{3E906967-3B2B-47FB-9483-4F7874C9E175}" type="presOf" srcId="{5C50B399-9DED-4C18-89A9-D69EEEE1AB3A}" destId="{0551BEAE-D35B-4ADE-97E5-B2D2BFFE4F90}" srcOrd="0" destOrd="0" presId="urn:microsoft.com/office/officeart/2005/8/layout/process5"/>
    <dgm:cxn modelId="{FB413BF9-B7E6-4A8D-B3CF-F10C5D5E7254}" type="presOf" srcId="{2F80AD0A-60F6-449C-BD3D-BB62C64D4B67}" destId="{66A77546-9701-4F69-B01E-0650528637F7}" srcOrd="1" destOrd="0" presId="urn:microsoft.com/office/officeart/2005/8/layout/process5"/>
    <dgm:cxn modelId="{6C53B2B1-CC01-446A-AD9A-42C86CE404DE}" type="presOf" srcId="{2F80AD0A-60F6-449C-BD3D-BB62C64D4B67}" destId="{C6D5BB3A-3432-4781-96BD-CB59537061E0}" srcOrd="0" destOrd="0" presId="urn:microsoft.com/office/officeart/2005/8/layout/process5"/>
    <dgm:cxn modelId="{1316EDD6-3066-4CBE-85CC-8C81DA1ACDAA}" type="presOf" srcId="{66B9C9FC-D2BC-4A7E-8C9D-905443BBE142}" destId="{6B6E5821-5F23-4B3F-9EFE-17CC8F35095F}" srcOrd="0" destOrd="0" presId="urn:microsoft.com/office/officeart/2005/8/layout/process5"/>
    <dgm:cxn modelId="{7489E47E-DEC5-4E35-A7F1-A80716875837}" type="presOf" srcId="{A87F9C11-E342-4A15-B319-A5553423C13C}" destId="{C451EBDE-94D2-4168-A42C-CA32DBA2521A}" srcOrd="1" destOrd="0" presId="urn:microsoft.com/office/officeart/2005/8/layout/process5"/>
    <dgm:cxn modelId="{6FB21B51-9EEB-457F-B89C-7DEB4C4F19B0}" type="presOf" srcId="{5C50B399-9DED-4C18-89A9-D69EEEE1AB3A}" destId="{1E255CB5-E9B4-4EFC-A8F1-C64A714CBAEB}" srcOrd="1" destOrd="0" presId="urn:microsoft.com/office/officeart/2005/8/layout/process5"/>
    <dgm:cxn modelId="{8C3EFBC1-2366-480B-8864-2B29CFF55589}" srcId="{29818BD7-98C5-4195-A2EC-AFC84D13E847}" destId="{109DDEE0-A5BC-456E-9861-DA536E821D7F}" srcOrd="0" destOrd="0" parTransId="{018FCD2A-1EC2-428E-B7CA-190042780CA4}" sibTransId="{C85D7BAC-D982-4E06-8D11-B615090BD347}"/>
    <dgm:cxn modelId="{C0170191-C863-4D51-A9F0-50B252178BAD}" srcId="{29818BD7-98C5-4195-A2EC-AFC84D13E847}" destId="{66B9C9FC-D2BC-4A7E-8C9D-905443BBE142}" srcOrd="2" destOrd="0" parTransId="{4B84B361-5D64-4E51-986B-1D1D6C845B72}" sibTransId="{2F80AD0A-60F6-449C-BD3D-BB62C64D4B67}"/>
    <dgm:cxn modelId="{EE77DD37-FA1F-423E-BACD-DC43A3430C10}" type="presOf" srcId="{A87F9C11-E342-4A15-B319-A5553423C13C}" destId="{AA87C804-F0E8-44B1-B9D4-32A708CD9584}" srcOrd="0" destOrd="0" presId="urn:microsoft.com/office/officeart/2005/8/layout/process5"/>
    <dgm:cxn modelId="{98A9344D-836A-4A9D-8792-A3F8093E3F97}" type="presOf" srcId="{C85D7BAC-D982-4E06-8D11-B615090BD347}" destId="{1A5858E3-95F9-4CEA-8190-13DB45B4364E}" srcOrd="1" destOrd="0" presId="urn:microsoft.com/office/officeart/2005/8/layout/process5"/>
    <dgm:cxn modelId="{968460AE-A9E9-4D45-ADEA-E77EC563B52D}" srcId="{29818BD7-98C5-4195-A2EC-AFC84D13E847}" destId="{74A48B74-3993-4964-BBAA-D557AAB76666}" srcOrd="1" destOrd="0" parTransId="{D77074AF-3BC6-4466-89CA-E6E7CA2567DC}" sibTransId="{A87F9C11-E342-4A15-B319-A5553423C13C}"/>
    <dgm:cxn modelId="{D21151E1-9284-4F20-949E-9F53750AF4A9}" srcId="{29818BD7-98C5-4195-A2EC-AFC84D13E847}" destId="{DE977640-B03E-47C5-88C7-979625F76E98}" srcOrd="3" destOrd="0" parTransId="{55244923-1A0A-48D6-8720-7706CA9A8A1E}" sibTransId="{5C50B399-9DED-4C18-89A9-D69EEEE1AB3A}"/>
    <dgm:cxn modelId="{BD2F9C0A-AFA9-40B5-87EA-62D6581D16A0}" type="presParOf" srcId="{4D5E69FD-30BC-47D8-AB49-836C2BCBB51D}" destId="{B1717660-14F5-43F2-9C80-72FA574F7926}" srcOrd="0" destOrd="0" presId="urn:microsoft.com/office/officeart/2005/8/layout/process5"/>
    <dgm:cxn modelId="{C0AA6489-2371-48AA-9BD7-C660CD75AA6E}" type="presParOf" srcId="{4D5E69FD-30BC-47D8-AB49-836C2BCBB51D}" destId="{B9E9E2AE-95E1-4453-B0FA-9A41DD8EA7D2}" srcOrd="1" destOrd="0" presId="urn:microsoft.com/office/officeart/2005/8/layout/process5"/>
    <dgm:cxn modelId="{C2823E62-6D6B-4088-8DE2-88AD2C9D31E9}" type="presParOf" srcId="{B9E9E2AE-95E1-4453-B0FA-9A41DD8EA7D2}" destId="{1A5858E3-95F9-4CEA-8190-13DB45B4364E}" srcOrd="0" destOrd="0" presId="urn:microsoft.com/office/officeart/2005/8/layout/process5"/>
    <dgm:cxn modelId="{94DB1141-BF0C-445C-97A9-87F1EA8A09D0}" type="presParOf" srcId="{4D5E69FD-30BC-47D8-AB49-836C2BCBB51D}" destId="{E3A5C271-C141-469E-8128-36FADAFD51C4}" srcOrd="2" destOrd="0" presId="urn:microsoft.com/office/officeart/2005/8/layout/process5"/>
    <dgm:cxn modelId="{2FA32913-D4BF-43A2-9146-DF232ACFB70C}" type="presParOf" srcId="{4D5E69FD-30BC-47D8-AB49-836C2BCBB51D}" destId="{AA87C804-F0E8-44B1-B9D4-32A708CD9584}" srcOrd="3" destOrd="0" presId="urn:microsoft.com/office/officeart/2005/8/layout/process5"/>
    <dgm:cxn modelId="{50294CE1-5B0C-4BA2-9851-73CED006549B}" type="presParOf" srcId="{AA87C804-F0E8-44B1-B9D4-32A708CD9584}" destId="{C451EBDE-94D2-4168-A42C-CA32DBA2521A}" srcOrd="0" destOrd="0" presId="urn:microsoft.com/office/officeart/2005/8/layout/process5"/>
    <dgm:cxn modelId="{97588A72-8DC0-4E84-9BD5-213BDE153DEF}" type="presParOf" srcId="{4D5E69FD-30BC-47D8-AB49-836C2BCBB51D}" destId="{6B6E5821-5F23-4B3F-9EFE-17CC8F35095F}" srcOrd="4" destOrd="0" presId="urn:microsoft.com/office/officeart/2005/8/layout/process5"/>
    <dgm:cxn modelId="{58986562-3D3B-4EE2-8088-2B9B6834C0FE}" type="presParOf" srcId="{4D5E69FD-30BC-47D8-AB49-836C2BCBB51D}" destId="{C6D5BB3A-3432-4781-96BD-CB59537061E0}" srcOrd="5" destOrd="0" presId="urn:microsoft.com/office/officeart/2005/8/layout/process5"/>
    <dgm:cxn modelId="{1FCF3B05-4C83-43C9-87D0-7AFC5DD5368E}" type="presParOf" srcId="{C6D5BB3A-3432-4781-96BD-CB59537061E0}" destId="{66A77546-9701-4F69-B01E-0650528637F7}" srcOrd="0" destOrd="0" presId="urn:microsoft.com/office/officeart/2005/8/layout/process5"/>
    <dgm:cxn modelId="{F3279772-5566-45E0-A0E6-C6B3D26ADE3E}" type="presParOf" srcId="{4D5E69FD-30BC-47D8-AB49-836C2BCBB51D}" destId="{089166A5-BFB1-4FC2-92EB-4C6641FDCE2B}" srcOrd="6" destOrd="0" presId="urn:microsoft.com/office/officeart/2005/8/layout/process5"/>
    <dgm:cxn modelId="{66301F96-E57F-4BB1-A856-097B6C56F3A7}" type="presParOf" srcId="{4D5E69FD-30BC-47D8-AB49-836C2BCBB51D}" destId="{0551BEAE-D35B-4ADE-97E5-B2D2BFFE4F90}" srcOrd="7" destOrd="0" presId="urn:microsoft.com/office/officeart/2005/8/layout/process5"/>
    <dgm:cxn modelId="{83EB8BC8-B736-404F-A827-A0F590B5CB4B}" type="presParOf" srcId="{0551BEAE-D35B-4ADE-97E5-B2D2BFFE4F90}" destId="{1E255CB5-E9B4-4EFC-A8F1-C64A714CBAEB}" srcOrd="0" destOrd="0" presId="urn:microsoft.com/office/officeart/2005/8/layout/process5"/>
    <dgm:cxn modelId="{7E91A544-37DA-481C-B3DA-60BA36CB09EC}" type="presParOf" srcId="{4D5E69FD-30BC-47D8-AB49-836C2BCBB51D}" destId="{832BC49B-75D8-4EBF-9AA5-8819F922FF11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717660-14F5-43F2-9C80-72FA574F7926}">
      <dsp:nvSpPr>
        <dsp:cNvPr id="0" name=""/>
        <dsp:cNvSpPr/>
      </dsp:nvSpPr>
      <dsp:spPr>
        <a:xfrm>
          <a:off x="166778" y="29"/>
          <a:ext cx="1077857" cy="64671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沙漏总重</a:t>
          </a:r>
          <a:endParaRPr lang="en-US" altLang="zh-CN" sz="1600" kern="1200" dirty="0"/>
        </a:p>
      </dsp:txBody>
      <dsp:txXfrm>
        <a:off x="185720" y="18971"/>
        <a:ext cx="1039973" cy="608830"/>
      </dsp:txXfrm>
    </dsp:sp>
    <dsp:sp modelId="{B9E9E2AE-95E1-4453-B0FA-9A41DD8EA7D2}">
      <dsp:nvSpPr>
        <dsp:cNvPr id="0" name=""/>
        <dsp:cNvSpPr/>
      </dsp:nvSpPr>
      <dsp:spPr>
        <a:xfrm rot="5400000">
          <a:off x="591454" y="722194"/>
          <a:ext cx="228505" cy="2673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CN" sz="1200" kern="1200"/>
        </a:p>
      </dsp:txBody>
      <dsp:txXfrm rot="-5400000">
        <a:off x="625515" y="741596"/>
        <a:ext cx="160384" cy="159954"/>
      </dsp:txXfrm>
    </dsp:sp>
    <dsp:sp modelId="{E3A5C271-C141-469E-8128-36FADAFD51C4}">
      <dsp:nvSpPr>
        <dsp:cNvPr id="0" name=""/>
        <dsp:cNvSpPr/>
      </dsp:nvSpPr>
      <dsp:spPr>
        <a:xfrm>
          <a:off x="166778" y="1077887"/>
          <a:ext cx="1077857" cy="64671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传感器压变</a:t>
          </a:r>
          <a:endParaRPr lang="en-US" altLang="zh-CN" sz="1600" kern="1200" dirty="0"/>
        </a:p>
      </dsp:txBody>
      <dsp:txXfrm>
        <a:off x="185720" y="1096829"/>
        <a:ext cx="1039973" cy="608830"/>
      </dsp:txXfrm>
    </dsp:sp>
    <dsp:sp modelId="{AA87C804-F0E8-44B1-B9D4-32A708CD9584}">
      <dsp:nvSpPr>
        <dsp:cNvPr id="0" name=""/>
        <dsp:cNvSpPr/>
      </dsp:nvSpPr>
      <dsp:spPr>
        <a:xfrm rot="5400000">
          <a:off x="591454" y="1800051"/>
          <a:ext cx="228505" cy="2673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CN" sz="1200" kern="1200"/>
        </a:p>
      </dsp:txBody>
      <dsp:txXfrm rot="-5400000">
        <a:off x="625515" y="1819453"/>
        <a:ext cx="160384" cy="159954"/>
      </dsp:txXfrm>
    </dsp:sp>
    <dsp:sp modelId="{6B6E5821-5F23-4B3F-9EFE-17CC8F35095F}">
      <dsp:nvSpPr>
        <dsp:cNvPr id="0" name=""/>
        <dsp:cNvSpPr/>
      </dsp:nvSpPr>
      <dsp:spPr>
        <a:xfrm>
          <a:off x="166778" y="2155744"/>
          <a:ext cx="1077857" cy="64671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连续电压信号</a:t>
          </a:r>
          <a:endParaRPr lang="en-US" altLang="zh-CN" sz="1600" kern="1200" dirty="0"/>
        </a:p>
      </dsp:txBody>
      <dsp:txXfrm>
        <a:off x="185720" y="2174686"/>
        <a:ext cx="1039973" cy="608830"/>
      </dsp:txXfrm>
    </dsp:sp>
    <dsp:sp modelId="{C6D5BB3A-3432-4781-96BD-CB59537061E0}">
      <dsp:nvSpPr>
        <dsp:cNvPr id="0" name=""/>
        <dsp:cNvSpPr/>
      </dsp:nvSpPr>
      <dsp:spPr>
        <a:xfrm rot="5400000">
          <a:off x="591454" y="2877908"/>
          <a:ext cx="228505" cy="2673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CN" sz="1200" kern="1200"/>
        </a:p>
      </dsp:txBody>
      <dsp:txXfrm rot="-5400000">
        <a:off x="625515" y="2897310"/>
        <a:ext cx="160384" cy="159954"/>
      </dsp:txXfrm>
    </dsp:sp>
    <dsp:sp modelId="{089166A5-BFB1-4FC2-92EB-4C6641FDCE2B}">
      <dsp:nvSpPr>
        <dsp:cNvPr id="0" name=""/>
        <dsp:cNvSpPr/>
      </dsp:nvSpPr>
      <dsp:spPr>
        <a:xfrm>
          <a:off x="166778" y="3233601"/>
          <a:ext cx="1077857" cy="64671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数字信号</a:t>
          </a:r>
          <a:endParaRPr lang="en-US" altLang="zh-CN" sz="1600" kern="1200" dirty="0"/>
        </a:p>
      </dsp:txBody>
      <dsp:txXfrm>
        <a:off x="185720" y="3252543"/>
        <a:ext cx="1039973" cy="608830"/>
      </dsp:txXfrm>
    </dsp:sp>
    <dsp:sp modelId="{0551BEAE-D35B-4ADE-97E5-B2D2BFFE4F90}">
      <dsp:nvSpPr>
        <dsp:cNvPr id="0" name=""/>
        <dsp:cNvSpPr/>
      </dsp:nvSpPr>
      <dsp:spPr>
        <a:xfrm rot="5400000">
          <a:off x="591454" y="3955765"/>
          <a:ext cx="228505" cy="2673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CN" sz="1200" kern="1200"/>
        </a:p>
      </dsp:txBody>
      <dsp:txXfrm rot="-5400000">
        <a:off x="625515" y="3975167"/>
        <a:ext cx="160384" cy="159954"/>
      </dsp:txXfrm>
    </dsp:sp>
    <dsp:sp modelId="{832BC49B-75D8-4EBF-9AA5-8819F922FF11}">
      <dsp:nvSpPr>
        <dsp:cNvPr id="0" name=""/>
        <dsp:cNvSpPr/>
      </dsp:nvSpPr>
      <dsp:spPr>
        <a:xfrm>
          <a:off x="166778" y="4311458"/>
          <a:ext cx="1077857" cy="64671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PC</a:t>
          </a:r>
          <a:r>
            <a:rPr lang="zh-CN" altLang="en-US" sz="1600" kern="1200" dirty="0" smtClean="0"/>
            <a:t>端数据</a:t>
          </a:r>
          <a:endParaRPr lang="en-US" altLang="zh-CN" sz="1600" kern="1200" dirty="0"/>
        </a:p>
      </dsp:txBody>
      <dsp:txXfrm>
        <a:off x="185720" y="4330400"/>
        <a:ext cx="1039973" cy="6088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zh-CN" dirty="0" smtClean="0"/>
              <a:t>CUPT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C350DE-EADB-416C-B340-15E8605781B7}" type="datetimeFigureOut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D8CAE2-6886-4928-B567-BDF8C57952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80098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 smtClean="0"/>
              <a:t>重庆大学物理学院创新拔尖人才培养计划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C95EB3-2E84-46CD-9BCD-6158257CA121}" type="datetimeFigureOut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76538F-D25E-4127-9EE0-A0A58A49FB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0317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 dirty="0"/>
          </a:p>
        </p:txBody>
      </p:sp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14F08-A45B-4674-A389-D4B4E99171B0}" type="datetime1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No.13 Weighting Time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2CFC-7F60-4F6C-8CCA-779BE906C8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541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86530-6FCB-4838-80C6-CB5030A3CBC3}" type="datetime1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No.13 Weighting Time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2CFC-7F60-4F6C-8CCA-779BE906C8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44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EA584-7A23-4B5A-9E7F-45275015E660}" type="datetime1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No.13 Weighting Time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2CFC-7F60-4F6C-8CCA-779BE906C8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94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481EE-FC1E-4FE5-9192-5E55F20971F4}" type="datetime1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No.13 Weighting Time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2CFC-7F60-4F6C-8CCA-779BE906C8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72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45D51-55BA-4A10-BC8C-1B879A3664BF}" type="datetime1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No.13 Weighting Time</a:t>
            </a:r>
            <a:endParaRPr lang="zh-CN" altLang="en-US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2CFC-7F60-4F6C-8CCA-779BE906C8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302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B04F6-177E-44E7-A9C2-0CF8B0997C67}" type="datetime1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No.13 Weighting Time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2CFC-7F60-4F6C-8CCA-779BE906C8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68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Click icon to add picture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C6E1-BCB3-4E6F-BB80-8F4EFDA1DEC8}" type="datetime1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No.13 Weighting Time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2CFC-7F60-4F6C-8CCA-779BE906C8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51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93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293341"/>
            <a:ext cx="10515600" cy="4883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352FC-7180-4225-A7E7-BC78DBFBAD27}" type="datetime1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 smtClean="0"/>
              <a:t>Problem No.13 Weighting Time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900111" y="1901"/>
            <a:ext cx="2291889" cy="5411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E2CFC-7F60-4F6C-8CCA-779BE906C84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373" y="5231027"/>
            <a:ext cx="1438744" cy="143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894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6" r:id="rId6"/>
    <p:sldLayoutId id="2147483657" r:id="rId7"/>
  </p:sldLayoutIdLst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19.png"/><Relationship Id="rId10" Type="http://schemas.openxmlformats.org/officeDocument/2006/relationships/image" Target="../media/image48.png"/><Relationship Id="rId1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image" Target="../media/image153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330.png"/><Relationship Id="rId4" Type="http://schemas.openxmlformats.org/officeDocument/2006/relationships/image" Target="../media/image29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301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60.png"/><Relationship Id="rId7" Type="http://schemas.openxmlformats.org/officeDocument/2006/relationships/image" Target="../media/image6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22.png"/><Relationship Id="rId9" Type="http://schemas.openxmlformats.org/officeDocument/2006/relationships/image" Target="../media/image1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3" Type="http://schemas.openxmlformats.org/officeDocument/2006/relationships/image" Target="../media/image55.png"/><Relationship Id="rId17" Type="http://schemas.openxmlformats.org/officeDocument/2006/relationships/image" Target="../media/image311.png"/><Relationship Id="rId16" Type="http://schemas.openxmlformats.org/officeDocument/2006/relationships/image" Target="../media/image3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72.png"/><Relationship Id="rId15" Type="http://schemas.openxmlformats.org/officeDocument/2006/relationships/image" Target="../media/image292.png"/><Relationship Id="rId4" Type="http://schemas.openxmlformats.org/officeDocument/2006/relationships/image" Target="../media/image63.png"/><Relationship Id="rId14" Type="http://schemas.openxmlformats.org/officeDocument/2006/relationships/image" Target="../media/image28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51.png"/><Relationship Id="rId7" Type="http://schemas.openxmlformats.org/officeDocument/2006/relationships/image" Target="../media/image25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270.png"/><Relationship Id="rId5" Type="http://schemas.openxmlformats.org/officeDocument/2006/relationships/image" Target="../media/image71.png"/><Relationship Id="rId10" Type="http://schemas.openxmlformats.org/officeDocument/2006/relationships/image" Target="../media/image260.png"/><Relationship Id="rId4" Type="http://schemas.openxmlformats.org/officeDocument/2006/relationships/image" Target="../media/image61.png"/><Relationship Id="rId9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3" Type="http://schemas.openxmlformats.org/officeDocument/2006/relationships/image" Target="../media/image55.png"/><Relationship Id="rId2" Type="http://schemas.openxmlformats.org/officeDocument/2006/relationships/image" Target="../media/image5.png"/><Relationship Id="rId16" Type="http://schemas.openxmlformats.org/officeDocument/2006/relationships/image" Target="../media/image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72.png"/><Relationship Id="rId15" Type="http://schemas.openxmlformats.org/officeDocument/2006/relationships/image" Target="../media/image8.png"/><Relationship Id="rId19" Type="http://schemas.openxmlformats.org/officeDocument/2006/relationships/image" Target="../media/image52.png"/><Relationship Id="rId4" Type="http://schemas.openxmlformats.org/officeDocument/2006/relationships/image" Target="../media/image63.png"/><Relationship Id="rId1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45.png"/><Relationship Id="rId9" Type="http://schemas.openxmlformats.org/officeDocument/2006/relationships/image" Target="../media/image44.png"/><Relationship Id="rId1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xfrm>
            <a:off x="1524000" y="4372494"/>
            <a:ext cx="9144000" cy="951807"/>
          </a:xfrm>
        </p:spPr>
        <p:txBody>
          <a:bodyPr/>
          <a:lstStyle/>
          <a:p>
            <a:r>
              <a:rPr lang="en-US" altLang="zh-CN" dirty="0" smtClean="0"/>
              <a:t>2016</a:t>
            </a:r>
            <a:r>
              <a:rPr lang="zh-CN" altLang="en-US" dirty="0" smtClean="0"/>
              <a:t>级</a:t>
            </a:r>
            <a:endParaRPr lang="en-US" altLang="zh-CN" dirty="0" smtClean="0"/>
          </a:p>
          <a:p>
            <a:r>
              <a:rPr lang="zh-CN" altLang="en-US" dirty="0" smtClean="0"/>
              <a:t>张渝宁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09456" y="1109623"/>
            <a:ext cx="6490656" cy="1610632"/>
          </a:xfrm>
        </p:spPr>
        <p:txBody>
          <a:bodyPr>
            <a:normAutofit/>
          </a:bodyPr>
          <a:lstStyle/>
          <a:p>
            <a:pPr algn="ctr"/>
            <a:r>
              <a:rPr lang="en-US" altLang="zh-CN" sz="4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Weighting Time</a:t>
            </a:r>
            <a:r>
              <a:rPr lang="en-US" altLang="zh-CN" sz="49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zh-CN" sz="49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motion </a:t>
            </a:r>
            <a:r>
              <a:rPr lang="en-US" altLang="zh-CN" sz="32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granular </a:t>
            </a:r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matter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34088" y="3223209"/>
            <a:ext cx="2723823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latin typeface="+mj-ea"/>
                <a:ea typeface="+mj-ea"/>
                <a:cs typeface="Arial" panose="020B0604020202020204" pitchFamily="34" charset="0"/>
              </a:rPr>
              <a:t>称量时</a:t>
            </a:r>
            <a:r>
              <a:rPr lang="zh-CN" altLang="en-US" sz="3200" b="1" dirty="0" smtClean="0">
                <a:latin typeface="+mj-ea"/>
                <a:ea typeface="+mj-ea"/>
                <a:cs typeface="Arial" panose="020B0604020202020204" pitchFamily="34" charset="0"/>
              </a:rPr>
              <a:t>间</a:t>
            </a:r>
            <a:endParaRPr lang="en-US" altLang="zh-CN" sz="3200" b="1" dirty="0" smtClean="0">
              <a:latin typeface="+mj-ea"/>
              <a:ea typeface="+mj-ea"/>
              <a:cs typeface="Arial" panose="020B0604020202020204" pitchFamily="34" charset="0"/>
            </a:endParaRPr>
          </a:p>
          <a:p>
            <a:pPr algn="ctr"/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沙</a:t>
            </a: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漏流动质量变化的分析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5899C-0BF7-4072-ABC7-0096D89A08C7}" type="datetime1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No.13 Weighting Time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2CFC-7F60-4F6C-8CCA-779BE906C84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46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 &amp; Measurement </a:t>
            </a:r>
            <a:r>
              <a:rPr lang="zh-CN" altLang="en-US" dirty="0"/>
              <a:t>实验</a:t>
            </a:r>
            <a:r>
              <a:rPr lang="zh-CN" altLang="en-US" dirty="0" smtClean="0"/>
              <a:t>与测量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746" y="1376896"/>
            <a:ext cx="5442512" cy="10413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800" b="1" dirty="0">
                <a:latin typeface="+mj-ea"/>
              </a:rPr>
              <a:t>实验参数</a:t>
            </a:r>
            <a:r>
              <a:rPr lang="zh-CN" altLang="en-US" sz="1800" b="1" dirty="0" smtClean="0">
                <a:latin typeface="+mj-ea"/>
              </a:rPr>
              <a:t>：</a:t>
            </a:r>
            <a:endParaRPr lang="zh-CN" altLang="en-US" sz="1800" b="1" dirty="0">
              <a:latin typeface="+mj-ea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CE8D5-A964-4C24-8333-9B524537F907}" type="datetime1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No.13 Weighting Time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617415" y="5443250"/>
                <a:ext cx="35528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 smtClean="0"/>
                  <a:t>*其中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𝐼𝐼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𝐼𝐼𝐼</m:t>
                        </m:r>
                      </m:sub>
                    </m:sSub>
                    <m:r>
                      <a:rPr lang="zh-CN" altLang="en-US" sz="1400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en-US" altLang="zh-CN" sz="1400" dirty="0" smtClean="0"/>
                  <a:t>3D</a:t>
                </a:r>
                <a:r>
                  <a:rPr lang="zh-CN" altLang="en-US" sz="1400" dirty="0" smtClean="0"/>
                  <a:t>打印模块的参数，误差按打印装置最小分度计算。</a:t>
                </a:r>
                <a:endParaRPr lang="en-US" altLang="zh-CN" sz="140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7415" y="5443250"/>
                <a:ext cx="3552804" cy="523220"/>
              </a:xfrm>
              <a:prstGeom prst="rect">
                <a:avLst/>
              </a:prstGeom>
              <a:blipFill>
                <a:blip r:embed="rId10"/>
                <a:stretch>
                  <a:fillRect l="-515" t="-3488" b="-93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2CFC-7F60-4F6C-8CCA-779BE906C841}" type="slidenum">
              <a:rPr lang="zh-CN" altLang="en-US" smtClean="0"/>
              <a:t>10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7544485"/>
                  </p:ext>
                </p:extLst>
              </p:nvPr>
            </p:nvGraphicFramePr>
            <p:xfrm>
              <a:off x="642846" y="1766858"/>
              <a:ext cx="4009667" cy="375786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4858">
                      <a:extLst>
                        <a:ext uri="{9D8B030D-6E8A-4147-A177-3AD203B41FA5}">
                          <a16:colId xmlns:a16="http://schemas.microsoft.com/office/drawing/2014/main" val="1397721994"/>
                        </a:ext>
                      </a:extLst>
                    </a:gridCol>
                    <a:gridCol w="1100819">
                      <a:extLst>
                        <a:ext uri="{9D8B030D-6E8A-4147-A177-3AD203B41FA5}">
                          <a16:colId xmlns:a16="http://schemas.microsoft.com/office/drawing/2014/main" val="4074470787"/>
                        </a:ext>
                      </a:extLst>
                    </a:gridCol>
                    <a:gridCol w="1091746">
                      <a:extLst>
                        <a:ext uri="{9D8B030D-6E8A-4147-A177-3AD203B41FA5}">
                          <a16:colId xmlns:a16="http://schemas.microsoft.com/office/drawing/2014/main" val="2517720530"/>
                        </a:ext>
                      </a:extLst>
                    </a:gridCol>
                    <a:gridCol w="1142244">
                      <a:extLst>
                        <a:ext uri="{9D8B030D-6E8A-4147-A177-3AD203B41FA5}">
                          <a16:colId xmlns:a16="http://schemas.microsoft.com/office/drawing/2014/main" val="2725450962"/>
                        </a:ext>
                      </a:extLst>
                    </a:gridCol>
                  </a:tblGrid>
                  <a:tr h="412750">
                    <a:tc>
                      <a:txBody>
                        <a:bodyPr/>
                        <a:lstStyle/>
                        <a:p>
                          <a:r>
                            <a:rPr lang="zh-CN" altLang="en-US" sz="1600" dirty="0" smtClean="0"/>
                            <a:t>参数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600" dirty="0" smtClean="0"/>
                            <a:t>数值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600" dirty="0" smtClean="0"/>
                            <a:t>误差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600" dirty="0" smtClean="0"/>
                            <a:t>单位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62733446"/>
                      </a:ext>
                    </a:extLst>
                  </a:tr>
                  <a:tr h="3716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/>
                            <a:t>1290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altLang="zh-CN" sz="1600" dirty="0" smtClean="0"/>
                            <a:t>10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 smtClean="0"/>
                            <a:t>[kg/m^3]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6621187"/>
                      </a:ext>
                    </a:extLst>
                  </a:tr>
                  <a:tr h="3716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/>
                            <a:t>0.13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altLang="zh-CN" sz="1600" dirty="0" smtClean="0"/>
                            <a:t>0.03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/>
                            <a:t>[kg/s]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3391268"/>
                      </a:ext>
                    </a:extLst>
                  </a:tr>
                  <a:tr h="3716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/>
                            <a:t>4.00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altLang="zh-CN" sz="1600" dirty="0" smtClean="0"/>
                            <a:t>0.01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/>
                            <a:t>[cm]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229892"/>
                      </a:ext>
                    </a:extLst>
                  </a:tr>
                  <a:tr h="3716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𝐼𝐼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/>
                            <a:t>0.80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altLang="zh-CN" sz="1600" dirty="0" smtClean="0"/>
                            <a:t>0.01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/>
                            <a:t>[cm]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8976741"/>
                      </a:ext>
                    </a:extLst>
                  </a:tr>
                  <a:tr h="3716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𝐼𝐼𝐼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/>
                            <a:t>7.00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altLang="zh-CN" sz="1600" dirty="0" smtClean="0"/>
                            <a:t>0.01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/>
                            <a:t>[cm]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288640"/>
                      </a:ext>
                    </a:extLst>
                  </a:tr>
                  <a:tr h="3716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/>
                            <a:t>14.80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altLang="zh-CN" sz="1600" dirty="0" smtClean="0"/>
                            <a:t>0.01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/>
                            <a:t>[cm]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7441160"/>
                      </a:ext>
                    </a:extLst>
                  </a:tr>
                  <a:tr h="3716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/>
                            <a:t>256.0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altLang="zh-CN" sz="1600" dirty="0" smtClean="0"/>
                            <a:t>0.1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/>
                            <a:t>[g]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171397"/>
                      </a:ext>
                    </a:extLst>
                  </a:tr>
                  <a:tr h="3716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/>
                            <a:t>1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 smtClean="0"/>
                            <a:t>Nan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/>
                            <a:t>[/]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5119460"/>
                      </a:ext>
                    </a:extLst>
                  </a:tr>
                  <a:tr h="3716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/>
                            <a:t>0.37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 smtClean="0"/>
                            <a:t>Nan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/>
                            <a:t>[/]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70527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7544485"/>
                  </p:ext>
                </p:extLst>
              </p:nvPr>
            </p:nvGraphicFramePr>
            <p:xfrm>
              <a:off x="642846" y="1766858"/>
              <a:ext cx="4009667" cy="375786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4858">
                      <a:extLst>
                        <a:ext uri="{9D8B030D-6E8A-4147-A177-3AD203B41FA5}">
                          <a16:colId xmlns:a16="http://schemas.microsoft.com/office/drawing/2014/main" val="1397721994"/>
                        </a:ext>
                      </a:extLst>
                    </a:gridCol>
                    <a:gridCol w="1100819">
                      <a:extLst>
                        <a:ext uri="{9D8B030D-6E8A-4147-A177-3AD203B41FA5}">
                          <a16:colId xmlns:a16="http://schemas.microsoft.com/office/drawing/2014/main" val="4074470787"/>
                        </a:ext>
                      </a:extLst>
                    </a:gridCol>
                    <a:gridCol w="1091746">
                      <a:extLst>
                        <a:ext uri="{9D8B030D-6E8A-4147-A177-3AD203B41FA5}">
                          <a16:colId xmlns:a16="http://schemas.microsoft.com/office/drawing/2014/main" val="2517720530"/>
                        </a:ext>
                      </a:extLst>
                    </a:gridCol>
                    <a:gridCol w="1142244">
                      <a:extLst>
                        <a:ext uri="{9D8B030D-6E8A-4147-A177-3AD203B41FA5}">
                          <a16:colId xmlns:a16="http://schemas.microsoft.com/office/drawing/2014/main" val="2725450962"/>
                        </a:ext>
                      </a:extLst>
                    </a:gridCol>
                  </a:tblGrid>
                  <a:tr h="412750">
                    <a:tc>
                      <a:txBody>
                        <a:bodyPr/>
                        <a:lstStyle/>
                        <a:p>
                          <a:r>
                            <a:rPr lang="zh-CN" altLang="en-US" sz="1600" dirty="0" smtClean="0"/>
                            <a:t>参数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600" dirty="0" smtClean="0"/>
                            <a:t>数值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600" dirty="0" smtClean="0"/>
                            <a:t>误差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600" dirty="0" smtClean="0"/>
                            <a:t>单位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62733446"/>
                      </a:ext>
                    </a:extLst>
                  </a:tr>
                  <a:tr h="37167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901" t="-116393" r="-497297" b="-8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/>
                            <a:t>1290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163687" t="-116393" r="-107263" b="-8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 smtClean="0"/>
                            <a:t>[kg/m^3]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6621187"/>
                      </a:ext>
                    </a:extLst>
                  </a:tr>
                  <a:tr h="37167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901" t="-216393" r="-497297" b="-7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/>
                            <a:t>0.13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163687" t="-216393" r="-107263" b="-7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/>
                            <a:t>[kg/s]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3391268"/>
                      </a:ext>
                    </a:extLst>
                  </a:tr>
                  <a:tr h="37167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901" t="-316393" r="-497297" b="-6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/>
                            <a:t>4.00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163687" t="-316393" r="-107263" b="-6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/>
                            <a:t>[cm]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229892"/>
                      </a:ext>
                    </a:extLst>
                  </a:tr>
                  <a:tr h="37167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901" t="-416393" r="-497297" b="-5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/>
                            <a:t>0.80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163687" t="-416393" r="-107263" b="-5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/>
                            <a:t>[cm]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8976741"/>
                      </a:ext>
                    </a:extLst>
                  </a:tr>
                  <a:tr h="37167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901" t="-508065" r="-497297" b="-4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/>
                            <a:t>7.00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163687" t="-508065" r="-107263" b="-4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/>
                            <a:t>[cm]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288640"/>
                      </a:ext>
                    </a:extLst>
                  </a:tr>
                  <a:tr h="37167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901" t="-618033" r="-497297" b="-30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/>
                            <a:t>14.80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163687" t="-618033" r="-107263" b="-30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/>
                            <a:t>[cm]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7441160"/>
                      </a:ext>
                    </a:extLst>
                  </a:tr>
                  <a:tr h="37167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901" t="-718033" r="-497297" b="-20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/>
                            <a:t>256.0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163687" t="-718033" r="-107263" b="-20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/>
                            <a:t>[g]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171397"/>
                      </a:ext>
                    </a:extLst>
                  </a:tr>
                  <a:tr h="37167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901" t="-818033" r="-497297" b="-10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/>
                            <a:t>1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 smtClean="0"/>
                            <a:t>Nan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/>
                            <a:t>[/]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5119460"/>
                      </a:ext>
                    </a:extLst>
                  </a:tr>
                  <a:tr h="37167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901" t="-918033" r="-497297" b="-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/>
                            <a:t>0.37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 smtClean="0"/>
                            <a:t>Nan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/>
                            <a:t>[/]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705271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6" name="组合 15"/>
          <p:cNvGrpSpPr/>
          <p:nvPr/>
        </p:nvGrpSpPr>
        <p:grpSpPr>
          <a:xfrm>
            <a:off x="5027932" y="1688141"/>
            <a:ext cx="5881608" cy="3608478"/>
            <a:chOff x="5027932" y="1688141"/>
            <a:chExt cx="5695042" cy="3365229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7932" y="1688141"/>
              <a:ext cx="5387027" cy="336522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837359" y="4223399"/>
              <a:ext cx="347665" cy="652467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9170219" y="4223399"/>
              <a:ext cx="15527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 Model</a:t>
              </a:r>
            </a:p>
            <a:p>
              <a:r>
                <a:rPr lang="en-US" altLang="zh-CN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Experiment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8837359" y="4223399"/>
              <a:ext cx="1479833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5945959" y="3244334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latin typeface="Inherited"/>
                <a:ea typeface="Microsoft YaHei UI Light" panose="020B0502040204020203" pitchFamily="34" charset="-122"/>
              </a:rPr>
              <a:t> 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63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44" y="154609"/>
            <a:ext cx="8857529" cy="54916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 &amp; Measurement </a:t>
            </a:r>
            <a:r>
              <a:rPr lang="zh-CN" altLang="en-US" dirty="0"/>
              <a:t>实验与测量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86530-6FCB-4838-80C6-CB5030A3CBC3}" type="datetime1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No.13 Weighting Time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2CFC-7F60-4F6C-8CCA-779BE906C841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72201" y="1557281"/>
            <a:ext cx="27277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1">
                    <a:lumMod val="50000"/>
                  </a:schemeClr>
                </a:solidFill>
              </a:rPr>
              <a:t>A </a:t>
            </a:r>
            <a:r>
              <a:rPr lang="zh-CN" altLang="en-US" sz="2000" b="1" dirty="0" smtClean="0">
                <a:solidFill>
                  <a:schemeClr val="accent1">
                    <a:lumMod val="50000"/>
                  </a:schemeClr>
                </a:solidFill>
              </a:rPr>
              <a:t>变量探究：倾倒高度</a:t>
            </a:r>
            <a:endParaRPr lang="en-US" altLang="zh-CN" sz="20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zh-CN" b="1" dirty="0" smtClean="0"/>
          </a:p>
          <a:p>
            <a:r>
              <a:rPr lang="zh-CN" altLang="en-US" b="1" dirty="0" smtClean="0"/>
              <a:t>初始倾倒高度改变结束位置的峰值的高度。</a:t>
            </a:r>
            <a:endParaRPr lang="en-US" altLang="zh-CN" b="1" dirty="0" smtClean="0"/>
          </a:p>
          <a:p>
            <a:endParaRPr lang="en-US" altLang="zh-CN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</a:rPr>
              <a:t>同时中部震荡更剧烈</a:t>
            </a:r>
            <a:endParaRPr lang="en-US" altLang="zh-C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AutoShape 2" descr="data:image/png;base64,iVBORw0KGgoAAAANSUhEUgAAA00AAAIsCAYAAAAu3EJnAAAABHNCSVQICAgIfAhkiAAAAAlwSFlz%0AAAAXEQAAFxEByibzPwAAIABJREFUeJzs3WlwXNd58Pl/73sDDaDRQGNjE9wXkZRESrJIS6Jl2ZYl%0A24kdO4udOJPUJFX2TBxVPmXsKk/Fjl3JW3ZcM5VKUh7HTjxJLC+RRY9E+ZW1kKIkkhIJ7iQWXoAA%0AGmgAjaX39d750OxuXGyiiIUi9fy+kOfcpW/3Rfe9zz3nPMegaZqGEEIIIYQQQogFGW/1AQghhBBC%0ACCHEe5kETUIIIYQQQgixBAmahBBCCCGEEGIJEjQJIYQQQgghxBIkaBJCCCGEEEKIJUjQJIQQQggh%0AhBBLkKBJCCGEEEIIIZYgQZMQQgghhBBCLEGCJiGEEEIIIYRYggRNQgghhBBCCLEECZqEEEIIIYQQ%0AYgkSNAkhhBBCCCHEEiRoEkIIIYQQQoglSNAkhBBCCCGEEEsw3+oDuBN8/etf5+LFi4su/+u//mt2%0A7959w/tLJpP89Kc/5cSJE0xPT1NbW8vevXv57Gc/i8vlWolDFkIIIYQQQtwgCZpW0H333Yfdbp9X%0AX1dXd8P7iMfjfPWrX2VkZIRAIMDevXsZGhri+eef5/Tp03zzm9/E4/Gs5GELIYQQQgghliBB0wr6%0Awhe+QGNj47L28aMf/YiRkRH27dvHX/7lX2IymQD4wQ9+wOHDh/nRj37El7/85ZU4XCGEEEIIIcQN%0AkDFN7yHT09McPXoUk8nEn/7pn1YCJigFZF6vl9dee43p6elbeJRCCCGEEEK8v0jQ9B5y+vRpNE1j%0A27Zt1NbW6pZZLBbuueceVFWlq6vrFh2hEEIIIYQQ7z/SPW8FvfTSSyQSCQwGA83Nzezbt4+GhoYb%0A3n5gYACAUCi04PJQKMTLL79Mf3//ShyuEEIIIYQQ4gZI0LSCfvGLX+jK//7v/86nP/1pPvOZz9zQ%0A9hMTE8DiiSPq6+t1672Tp556al6dy+Xib/7mb25oeyGEEEIIIYQETSti69atHDx4kM2bN+Pz+ZiY%0AmODNN9/kF7/4BU8//TROp5PHH3/8HfeTyWQAsNlsCy4v12ez2Zs+1nw+v+D/14rZXPqTKxQKa/7a%0AYnnk3N2+5NzdvuTc3b7k3N2+5NzdviwWy6rtW4KmFfC5z31OVw4Gg/z2b/82nZ2dfPOb3+Tpp5/m%0A0UcfxWq1LrkfTdMAMBgMK3Jc3/nOd5ZcPjExUXnNteL3+wEYHx9f09cVyyfn7vYl5+72Jefu9iXn%0A7vYl5+72VB4es1okEcQq2rVrF52dnaRSKbq7u99xfYfDAVRbnOYqtzAt1hIlhBBCCCGEWHkSNK2y%0ApqYmgBtKE15OGjE5Obng8mg0qltPCCGEEEIIsfokaFplyWQSALvd/o7rdnR0AKAoyoLLy/Xl9YQQ%0AQgghhBCrT4KmVRSLxbh06RKweBrx2Xbv3o3BYODSpUvMzMzoluXzed5++20MBgN79uxZleMVQggh%0AhBBCzCdB0zJ1d3dz/vz5eQkVxsbG+Pu//3uy2Sz33ntvJV04wOHDh/nKV77Cf/zHf+i28fl8PPjg%0AgxQKBb7//e9TLBYry3784x8Ti8XYv3//vIlvhRBCCCGEEKtHsuctUzgc5h//8R/x+Xw0NzdTW1tL%0ANBrl6tWr5PN52tra+LM/+zPdNrFYjHA4zNTU1Lz9ffGLX6Snp4fjx4/zla98hc7OTgYHBxkcHCQQ%0ACPBHf/RHa/XWhBBCCCGEEEjQtGwbNmzgscceo6enh6GhIa5cuYLNZmPdunU88MADPPbYY++Yanw2%0Ar9fLt771LZ5++mlOnjzJiRMnqKmp4aMf/Sif/exncbvdq/huhBBCCCGEEHMZtLWeqEe8Z4yMjMg8%0ATeKGybm7fcm5u33Jubt9ybm7fcm5uz3JPE1CCCGEEEIIcQtJ0CSEEEIIIYQQS5CgSQghhBBCCCGW%0AIEGTEEIIIYQQQixBgiYhhBBCCCGEWIIETUIIIYQQQgixBAmahBBCCCGEEGIJEjQJIYQQQgghxBLM%0At/oAhBBCCCHezxRFYXBwkLa2NkKh0K0+HCHEAiRoEkIIIYS4BRRF4fz58yiKAkBXVxf79u3j/vvv%0Av8VHJoSYS4ImIYQQQog1pigKhw4dmld/4sQJAoGAtDgJ8R4jQZMQQgghxBo7f/78ostOnDgh3fWE%0AeI+RRBBCCCGEEGvozTffrHTJW0gkEqGrq4tDhw7x5ptvruGRCSEWI0GTEEIIIcQaURSFEydO6OpC%0AodCiLUonTpxYMsASQqwNCZqEEEIIIdaAoigLthzt2LGDHTt2LLrd4ODgah6WEOIGyJgmIYQQQohV%0Atljih3379lVamZ588kkGBwdJJpP09PRU1mlra1uz4xRCLEyCJiGEEEKIVTY38YPf7+f+++/Xdcub%0A3U1vy5YtkgxCiPcQCZqEEEIIIVaRoijzxiXNDZjmKi8rd82TwEmIW0vGNAkhhBBCrKK5rUxLJX4o%0AK3fnK2fRk2QQQtxaEjQJIYQQQqyShVqZlkr6UDY3+YMkgxDi1pKgSQghhBBilcwNdm6klQnmJ3+Q%0AZBBC3FoypkkIIYQQYhVcuXKFmZkZXd2NtDJBKbh68skn53XtE0LcGhI0CSGEEEKssCtXrvDjH/+4%0AUg6FQuzYseNdJ3Qod+1TFIUnn3xSEkIIcYtI9zwhhBBCiBXW19enK9fU1LzrgEfGNQnx3iFBkxBC%0ACCHECuvs7NSVPc5mzp9OEwnnb3gfc8cxzczMSBY9IW4R6Z4nhBBCCLEKtmzZQjabpbV5C0N9fiCL%0A0p1l3wEXAOORAv6AmUDQsuD2s8c1lbPwSTc9IW4NCZqEEEIIIVZQeY6lMqtB3+rUfSHN9KRaWrc7%0Ai6vVwMEHazg5lOBMJMmugIu9rW6gFDgt1E1PgiYh1pZ0zxNCCCGEWEFzg5yR0WFduRwwlSWHNH5y%0AbIJvvDrEoctTfOPVIU4OJSrLJf24ELeeBE1CCCGEECtoblDjsDa/4zajI/qxTmciycr/y930du/e%0ALV3zhLhFpHueEEIIIcQKmo4WCPhD2OwmOto2Xh/PtLSeXEZX3hVw6co3OimuEGJ1SNAkhBBCCLFC%0ATr/Vw9HXn6+Uzdo6Nm6zUSiA2Qyx6SKRcKGyfMKU4+1ckkEtW6nbWG+rtDSVxzYJIW4t6Z4nhBBC%0ACLFC+vv145kmJofpuZjFHzCzZaeDfQfc1G41kqwpULvVSDGkAXCf0UObwQZATzS74NgmRVE4cuSI%0ApB0X4haQliYhhBBCiBWybl0bg+HzlXJ5PNP53hSHRjI4zUZ+cj5aWhiF31/XwEdMPgB24uK8M8Gb%0AsWqgdCaSZG+rW5eRr6urS8Y2CbHGJGgSQgghhFgBiqIQT42wvmMPE+MZHNZmnLZWAP57aFLXBa9M%0Ai+vL99jcvEk1aCqPbZK040LcWhI0CSGEEEIs09y5mR579NNkE41ks1kua2kGB+cHTAAtQSvTM9UU%0A5Nkp+It1zVy1Z3TzNbW1tdHV1VVZT9KOC7G2JGgSQgghhFimuS1B8WSYxz++m/HxcQxDgH4xIZ+N%0AP7jLz95WNydmErrkEMkhjc1bHbpkEOW044ODg7S1tUkrkxBrTBJBCCGEEEIsk8epn4vJ4wrqyhvr%0AbbpyOWAC6OjULwM4eiE+LxlEKBTigx/8oARMQtwC0tIkhBBCCLFMM9NFHLZWDBjwODZiNbYAcHIo%0AwTdeHaqst6/FzWMbanWpxANBCxu32ei5WO3CF9Zylf+Xk0FAqRugtDYJsfYkaBJCCCGEWIbTb/Vw%0A9uKvK2WPYyPNrQ6AShe7soDHsuDcS1t2OvDVmxmPFBhL5QheswIwqGVxmksdgySDnhC3jnTPE0II%0AIYS4SZFwnjNd/bq6moYJ2kOlwKic/a5sdlk7cxL1J99HO3MSKLU4+QNmkkMaO40uPmLy0Waw8ZPz%0AUU4OJRbMoCeEWBvS0iSEEEIIcRMi4TyXz2UwGiy6+kBjC8euRnn2/CjZbI7P7agnVVC5KzXMPcf+%0AC23LLjSlG+3/+wkA2ovPYvzy1zDs2st4pKDbV9BgZVDLciaS5EOSQU+IW0aCJiGEEEKIdykSznPi%0AaJJUdojp5NlKfa3rLiZTjXz92YuVuhPDCf7a1ss9L/wLGqUgydbpxnqwidxAgmxfAu3yGQy79uIP%0AmFG6549tcpqNkkFPiFtIuucJIYQQQrxL5RahdG5EV69qeYbJzVs/lezFc7AJW6cbW6ebus904N5b%0AT91nOrB1utHGI2hnThIIWth3wEVok41Ua6EyIW65i145gx7AkSNHUBRlld+pEAKkpWnZstksZ86c%0A4e2336avr4/x8XFUVaWpqYn77ruPJ554ArvdfsP7+9KXvsT4+Piiy7/73e/S0tKyEocuhBBCiJtU%0AbhFyWJuJpS5V6nftXkehyaGbl+lPW07zudYIUA9768mFU7p9WTvcZF86jnrmOMYvf43Arr0Eghbe%0AfDumW6+cRU8SQgix9iRoWqbXXnuNf/7nfwZKfYt37dpFOp2mu7ubp59+mmPHjvH1r3+dmpqad7Xf%0Ahx56aMF6p9O57GMWQgghxPIEghZaO8fp7x9jW9M9WO3FSpe5k0MJDqyvY3xskvs5w5+0ntVtaw3q%0Ar+W5gUTl/+VuepFwnlDSTpvBVmltKieRWCghhARNQqwuCZqWyWw289hjj/Hxj3+c5ubqxHZTU1N8%0A+9vfRlEUfvjDH/IXf/EX72q/X/rSl1b6UIUQQgixQhRF4ejrz5cKYSqtPSeHErx85g3u9Y7wlrmZ%0AD+dOA4ZF91NQS4GQrdONtcNNviHP0PXxUgAfMfmYas6zdb2jkqq8TRJCCLHmJGhapoceemjBViGf%0Az8ef/Mmf8NWvfpUTJ05QKBQwm+XjFkIIIe4Ei7X2JKPn+B+bXwLgd5svceSij/VMV9bLF11YTNW5%0Am8zGJHWf6Zi1p2tcO/8CsL9Sc7fHzY7r8z4BkhBCiFtAEkGsoo6O0o9gPp8nHo/f4qMRQgghxErx%0AOJt15XJrz73eUV19a3GKyZ8NkI6YACoBU8Fct+i+m1Nv6MoLPXMtJ4SQgEmItSFNH6soEokAYDKZ%0AcLvnz/69lGeffZbR0VEsFgttbW3s27cPr9e7GocphBBCiHchEs4z1OcnUHuQdG6EXbvXVYKXusYt%0AMHKism5rfZpEaBPapnth5lilvmANYC5MLrh/x8woG+wX6WUbAD0Xs4xrea7k0+wKuCrd9IQQa0eC%0AplX03HPPAbB7924sFss7rK334x//WFf+0Y9+xB//8R9z8ODBG97HU089Na/OarXy7W9/G4CGhoZ3%0AdUwrodxF0e/3r/lri+WRc3f7knN3+5Jz99509XIpy63T1orT1kqNu7Z6jvx+Mhf/J3ZfKRW5Neik%0ALphF8/hgproPW/ujaDwKg89gSOq7+nkebKQhqtLbX63rupDiRXWaQ5en+PtPbOPB9fVcuXKFvr4+%0AOjs72bx582q+5fcV+d6JhUjQtEpOnTrFyy+/jMlk4nOf+9wNb3fPPfewY8cO1q9fj9frJRKJ8PLL%0AL/Pcc8/xT//0T7jdbvbt27eKRy6EEEKIpTS3OrhwZlpXBsgd/0+0gdcgMw4+fe8QJd7DRZsX8nG2%0ANX2IkG8XysRxhowm2oppQiaHbv0m7Sywo1JeZ7TTppUy6b01OE1DfqLygPWNN97g85//vAROQqwi%0Ag6Zp2q0+iDvN0NAQX/va10gmk3zxi1/k8ccfX/Y+X3zxRf7lX/6F5uZmvve9763AUcLIyAhrffrL%0AT22WmovqdhUJ5xmPFPAHzASC765l8XZwJ5+7O52cu9uXnLv3rtNv9dDfP8i6dW3U+RPUTB1jk3tY%0At45STDOkZUmqRXq0tG6Z29pEIlcd//SYazebCxOV8uTPBjjm+hPGGu+p1J1TkxxX43z1oVbSV0/p%0AMujt3r27MumtWB753t2eDAaDLpP1SpOWphUWjUb527/9W5LJJE888cSKBEwABw8e5Cc/+QkjIyOM%0AjY3R2Ni4IvsVKyMyKz2s0p1l3wEXqeyQZDYSQog7SPnh2NT0AKfP/RoAZ+EtPlI7BXOGGb04Mc0l%0AT2KBvZTMDpgA+m0BAv7HsXT9kuzRs2T7ErQ1vKoLmlpbrHx4fWtpgtu8pB0XYi1J0LSCYrEY3/jG%0AN5iYmODhhx/mC1/4wort22g0EggEmJmZYWpqSoKm95jxSEFXvnSxj7MXSxdUma1dCCFuf7MfjkXj%0A1TFI6+tz89ZViuklA6aFJPLj9KsZmt0fQu17HYDARBf3mk8SXb9/Xi8GSTsuxNqSoGmFpNNpvvWt%0AbzE8PMy+ffv48z//cwyGxSezuxnJZOnH2m63r+h+xfL5A2aU7mylnJnzBFFmaxdCiNvb7IdjDmsz%0AsdQlNjdm8DkK89Z9PmkC28L7mdstrywcP0U4fooD65+i43c/hj17HoMBbGf+laYNtRiCezk5lOBM%0AJFnJoBcKheTaIsQakaBpBeTzef7u7/6Ovr4+du3axVe+8hWMxpWdAmtwcJBwOIzNZqOlpWVF9y2W%0ALxC0sO+AqzKmKZXtoLv3bGW5dJsQQojb2+yHY05bK/eFNvHk1lfnracU0xRtUV1dm/d+HOYaAu7t%0ABD17CMdP0zf5Mlx/uBqOn6qse3r4B9S0mgiZSokk7Bu9TPW+zuv1W/nGq0MAHLo8xVcfapXU40Ks%0AIQmalklVVb73ve9x4cIFtm7dyl/91V9VUlUu5vDhwxw+fJh9+/bx+7//+5X6rq4uvF4v69ev160/%0AMDDAP/zDP6BpGgcPHnzH/YtbIxC0EAhaUBSFwcFB9u3bRy6Xk24TQghxBwgELbR2jtPfP4jFYqGj%0ApruyrJzwwaIZ6Ncyuu2C7j18oO1L+jrPHoKePQCE46d1QVOiOM2vgFDRznaTi5DJgcOf5NLVNPcZ%0APYS1HINaljORpARNQqwhuftepsOHD3PiRGkSO4/Hw/e///0F1/vCF75QmZw2FosRDoeZmprSrdPd%0A3c3PfvYz/H4/gUAAr9fL2NgYiqJQLBbZtm2bLsgS7z2KonDo0KFKWcYyCSHEneH0Wz0cff35StmS%0AznBXsBQw/aoQXXS7zrpHltxvKYC6Wxc4AShaBqWQ4QnqCdXAXeMD+Iwb2ImLF4pTOM0r26NFCLE0%0ACZqWKZGoDvQsB08L+Z3f+Z1K0LSY3bt3E41G6evrY2BggFQqhcPhYMuWLezfv59HHnlkxbv9iZU1%0AODg4ryxBkxBC3N4i4TxnuvrZ3JhhfX2Oq1ErV8bs/OCKiUJLChaYZaLB3cl96/4Qt7Z+/sI5On0P%0Azwuayoa0LCEcBD0DDM5sACBosPKT81E21jtoyI9LMggh1oDM0/Q+JvM0rbw7uaXpTj93dzI5d7cv%0AOXfvDedPp0kOvaobw3QkWuCMe35Ch7KP7/g/CTXcd8PnrjzOKVOMMZnuq9Q/Ya4nZHLw695PV4Km%0AF4pTDGpZHm9Mk710tLLunXTNuZXke3d7knmahLiNSApYIYS48/gDZhpTSV2doSYBxYXX3+b/FKGG%0A+97Va8wd59Q3+TLG+CiZsSKTYTtNrU6iTgP/PTTJoFZKSFGXn2Rk1j6kd4MQq0eCJiGWyZq8hDXV%0Ax4VUC/9zIsiugJ8PflAuWkIIcacIBC0MjdXq6loNNrqodtHf5v8UhWK6kiFvLttMDFsiQdbtJluz%0AdHd9gHDiNBhgqA4+cFQh+OLbHPzy1/Cu31pJO96Qt3Go90JlG8nUKsTqkaBJiGWwJi9RO/JvAOwF%0AfjJ6kG9cbpNUsEIIcQdRFIVDRy7Q1WmirmmaJqfKBHkCWHAaTKzzP0mj/xOLbm+biVGvDADgHo8S%0ADXWU6hcJoiKJC7ryWJuZoFJg9PIYjk07eLK57vpEt27p3SDEGpGgSYhlsKb6dOV7vSMcm26TVLBC%0ACHEHGRwcxFo/TXLdAElgUJ21UMuzIasf22SbiWEcHsEA2NwunNFJ3XJndBJHLA5Ug6jZgVPAvZ3u%0AyRcqZVfQRXrPJt7iQejOonRncbUauGrPVHo3KIrCkSNHJHgSYpVI0CTEMuScnThnjlXKb8VKAxB3%0ABVy36pCEEEKsMI+zGWtdbNHlg1qGuuv/n92qBFA/PjFvfWOhoCs7o5O6oCno2cM2/6e4OP4MAGea%0ACliDk7QN9FaSQSSHNLqKKQ5dnuJLm1Quv/EiUJrzURJCCLHyJH+1EMuQc21luvkPSdU8yEnLZ2ny%0A7OZ/b2um3Wi71YcmhBBiBUTCeYb6/Lhy+xddZ6qwt/J/26ypSBZjS6V1ZUcsjm1GH5QVivp1Tqpx%0ArL7jurqgwQpAb/81Xf3c6S+EEMsnQZMQy5RzbSXhfwK7ZQe+EQupEY0TR5NEwvlbfWhCCCGWIRLO%0Ac/lcBoCWmhz1uSZsiRbOje5ncHojgzMbeeXqZzFMtuAdDmObiZF131zXbGd0srIPKHXRm6tgvcSj%0AnT+nraYXAA8m2gw2Nqxr160nCSGEWHnSPU+IFTIeKcwrlwbqCiGEuN1EwnlOHC2lGXc3/Ixh//U5%0AmqzwcDrI/9X/WQD2u1V+zzQD49XxSdFQB7XRKUyxautR1uHAlk7Pe52y2WOcYgE/wWZ9Fz2AjC2L%0AajrHY7W9/Lr30zCzgXXY2dXSysYnHZw/f36lPwYhxHXS0iTECvEHzEuWhRBC3D4G+rK4G36GJ/Q3%0AqHUndcuaPH189aFWntzi48ub9WNYa4bDpf/U1ujq824n0VAHaa9HV591OOa9tjcyjm0mxs7GT3Og%0A/SnaqQdA0TL8qhBFKaYJeqrjpsoP7RRFqUyyrijKzb1xIcSC5K5OiBUSCFrYd8DFeKSAP2CWViYh%0AhLhNRcJ5krn/Yqzp1QWX59nO3lY3e1vdpe50SrVFyZzLU68MUAyt021TTi2erfGSmjVnky2RWLAF%0AypZIkK3xEvTsYdx7FGLRyrIhLUs63lEp+wNmrvTqxzHJRLdCrCxpaRJiBQWCFnbscUjAJIQQt7Hx%0ASIFcbdeCy1LRTbzNJ4FZE9Y657cWUSxS2H0XCX/9vJTi2RovsZZgKYhaZAzU7Hp/7QHdsprXZ2jy%0AOAltsrHvgItA0DJvHJOMaxJiZUlLkxCr7N3OAi+EEOLWmtJeYto+s+Cya8VaHg+45qUWn0ur86H5%0AG4ihLfla2Rov0VAHtkQC1WjEqKrzrhdBzx4eHNhBJPo2jYMF/EoBg+t1Bh9s59BIjF2qi72hkEx0%0AK8QqkqBJiFW00Czw5QuhBFNCCPHeNKMunlDhE14b93tUPKMRXf3ssUqp+jq8/oYbfr1yt70y20wM%0A73BYd31oaTmI1nWcyZ0OnHfZiVmtfOPVIQAOXZ7iqw+1sjcUkmBJiFUiQZMQyzA78NHMw0yOXeat%0AWBOu+p2lvu5z5uso91FfKpgSQghxa22qaeZ0rho47TV6yBs0Wg02nJ6OBVuYUvV1K/I7vtj1YWS9%0Amdc/WUo6cZkcT5hP8clCO6MzGwlrOc5Ekuxtvbl050KIdyZBkxA3ae6FrWh/hVpzmPUu+KszCeAB%0ANqaSbJu1TbmP+mLBlBBCiFvPY0gRMtpBg+0mFyFTacySoRBkJh2Yt34s4F+x3/C514ea4TAzQCR1%0AQVd/QU3yRE2U4/Hd7MRFraU0TF1RFOmiJ8QqkKBJiJsUH+uiHl+lHMs34DGXUs3e6x3h1KUe3rh0%0AlC119Wyo9VG3aSO11y+qWbcb93g1E9LNToYohBBi5YTjp7kYfolooZoEYjsu/p+hu9hkdfCIs5O6%0ABbYzquqKHcPc60M5G9+mph1080KlXlEz5PLFStlXtFTSjQN0dXXx5JNPSuAkxAqR7HlC3IRw/DRd%0AmZd0dYPGaneNt2LN1OUnAbg8GeVXV3s5OzpSWV4e+LtQViUhhBBr78iV73P02nd0ARPA85NBXg1v%0AxGHfsei2K/ngK1vjnTeXE0BzsZGg525dXcQQr/x/ypRncHB+2nEhxMqQliYhbkIkcQHF2Mcz/Jx2%0ArYNrhgFy49swOguctYV4ZNdOGvLjHOqtdqeYm/517sBfIYQQt8ap3sOMFObPyRRSO3EVDrDXM8HG%0Azk0wayxTLOBfMNPdSkjV1+GIxXV1WbebTuPDhOOnKnX+2lM0uscYiDzET84384mN+uQTknZciJUj%0AQZMQNyHg3k735Asoxj4U+jCPfRTr2GPkD7h4uDJHk1uX/nVLXT22OdmQhBBC3HoD410w52d5c3wX%0Aj9s/Ah7A4yYKldTgq/07Xu6N4IxOYswXUC2l27WgZw8H2p9CGfhPhgwjjJhjjJgv8kRnhIDyeXoi%0AIQ584GPEUyMypkmIFSZBkxA3YfacGdaZdkibaGg/RiD4cV1GvdD19K+SLU8IId67mtRGrlHtGbDX%0A6OEuqz7g8A6HKdjtK5Yl752UX6NeGYA0OGJxoqEOgjV7mMz+kCF7dd0hLcvm+jMMXt3AUJ+ffQfW%0AySTrQqwwGdMkxE1qaTnI7iMZamNXyTX9AnVrshIcucej1CsD2GZiwMLZ8oQQQtw64fhpTo/8mAv9%0AJ6kxpwkZ7YQMdp4w13O/pQaXM6xb35LL44jFdb/tq22xa4fftlVX32qw0eHrpa2mF4Dzvak1OT4h%0A3k+kpUmIm2TYtZfR/+3zvG4qZSrq5RDtk5uZ/SyinEr8RrPlyYS3Qgix+sLx0xy99p3rpRfADVxP%0AgLed0lxImjlM0f4KucxeHNfrytZqmojFrh2BHX/Ow+dhUjtDu9VWSYke9AwwOLOBYXKSelyIFSYt%0ATUIsw5g/pytfM/TryuUL3I1ky1uslUoIIcTK6pt6ZdFlr09W04dr5jDHF7hVWqtpImZfO2IBP7ZE%0AonJtaCzeg+/kDENaFqWYBuD0TDP9aoa6whiHDh2iq6uLQ4cOoSjKmhyvEHcyaWkSYhnKCSHKDPXt%0ARH0LDxR+p2x5MuGtEEKsvnD8tC4D3WwhtRN/Zh/PXjXjc6cwqE3Yg+uI1ttxRkvTSKzVmKYy3dgm%0ASuNiYwE/l4df4th9Jigm6CJBZ3gfufg21hlh4qq+a+Hg4KC0NgmxTBI0CbEM5UxGkcQFzCYHkcQF%0AcEOwZc/uIUfQAAAgAElEQVS73pdMeCuEEKsvkriwYP2+1MM8aNnHrDnLS2IRovUdTK1ft+rHtpi5%0AD9W8kXFobQLOV+qmnKbK/x3WZmKpS5Wy1Wpd9WMU4k4n3fOEWAZr8hKbMsO0mL1cHH+G7skXOHrt%0AO4Tjp294H+XByIqxT9eFTzH2cXrkxze8L9tMDO9wWLr1CSHEEgLu7fPqQmpnKWBaxK1O3rPQQ7QO%0Az25dud6a4L7W39BW04vT1sq2LfdUlp04cUK66AmxTNLSJMRNsiYvUTvybwBMFaaB0oW3Xetg6mo/%0AJv+Od0z5OnswcvfkC9D+FMGWPfPqD7Q/RdCzeOvVYinNZSCwEEKUfmsjiQsE3NsJevaw0fYHXBs+%0ATNBVpGDQ2FnYDbbFt7/VLf/ZGi+xgL/UwnSdwx5gW3wfF00nAOixnqNg62F7g4tTfZ/CUyjq9nH+%0A/Hm5DgixDBI0CXGTrKm+yv9bDTZm1ACfKn66Uvf8qQmgYcnAaW43kUjiAkHPnnn1fZMvLx00LTAe%0A6vJklEOHSpn9urq6ePLJJ+WCKYR4X7AmL2FN9ZFzdtKvZnQPoVodG1Fj97A1eT8PNZjQTKPAIGQ6%0AK9unar0YVK30/zUew7SYRHMTQCVw8kbG8SWB2uo6ipZBKWT4UPsL9E3vZ2TW9oqioCiKXAeEuEnS%0APU+Im5RzVi+wIZODhuR+3fIWZ4bxSAFFUThy5Mi8rhEnhxJ0jbbo6srdRuZ2HwknTle66S3UDW/u%0AU9Cs283g4KCubm5ZCCFuZyeHEnz/7QgnhxJYk5dwj/+qFCxd7wXgnDlG7ci/MTD8gm67oXQPNstJ%0AHglux5jfginzMABF+yuolstEGcY5HcMRi+OIxW/BO1ucUVV15XbXzgXXy5in+d2m1/jgzhpdvVwH%0AhLh50tIkxE0yFFoYy/8uV6YUfjnlwlAIsr+j2h1iOGWnvu510r1vkI5aOTSrtefkUIJvvDrEfneA%0AR+r+jGLNCG2hDZXWpKBnD0HP3boMT5HEBUJq54Ld8MppaWdn7Wtra6Orq6uyfVtb2xp9MkKI97Jw%0A/DR9ky+DwUCn7+EFW7HfC117lzqG8m8owOToWT6++SUAnDPHyLjmTPyaz3BtziPidq1DVzbkO1Ed%0AR9HMYZyuP4BprbLsvZTJdG7CIEvobvYPjNE3+RIj/mS1XjMAsMlv4sis7eU6IMTNk6BJiJtQHUNk%0AJOjsZDSrYX/hR1wZN1Dcuo1Be47i5jzJ4lla2208GHLw72/5Kmlfz0SS7HerfLejCNSAWsMrI2me%0AH/1XRhPr2OHfS6fvYV3QFHBvxxZbPC353JTmoVCIP/zoxzBNTVP01VIrXTLEKruRm3GxNmZPlK0Y%0A+yrjeYBZk7pCOH6KZvNDjEfDmNIBdq1/DGDVu/bOHWM0+2/nbusjuCbtKD1H6Ld2E7top13diqPp%0AbnKurUxdfYW60fN81N3E4cQO7vWO6Heu6YsWqxVvwUS9uo52rYNrhgGuGQa4m3sr6xiLbRSTHyPV%0AVE/B3oZjeqCy7FaPZ5pt9gMy1WjElkiwvuOjNF+KcWnyJc5vLmXQO6nGCRStDE9t48AHPMRTIzK2%0AVYhlkqBJiJswdwzRE9ooF709PPeACxguVV6f97aLBE9QT31QY8jbRTjuYVdgI8npCd0+vJkLxEwv%0A4bTCD04nONB+Pw+vf0p3Y5FVY++YljwSzjMeKdBZm2FbKgM2O6QyXOzuoXbTxhX9HIQom528pFQ+%0A9Y4JTG53c2/83yvmJoY5avolAMbxPOOWmXnrjxRehRoo1PTw0vk+GjmgW77Sc/zMTXSzzf8pLo4/%0AA5SS6WwsmoA8n+94gGdMpfmG3Ckj6YHneE39D/ZY4jzQ6OCBxmG4AG/Fmvk9/wyGYhOaaZSXJh0M%0AaWZqLFkC7vWcmzlGSO2sjDm9m3u5YH4O1TSIsVhtebFoPmpGVKIh5rXcv5csNG9TdPMeMud+DVTT%0Ajh+baiMbXg/Axm2thEKONT9WIe4kpq9//etfv9UHIW6NxC1IoepyuQBIpVJr/torStNwTldvPhIO%0AG732t5jwGRZcPY/GVccURVOYazNvsCOwmWTGx1YylXX6DQqd2kaMGBkt5Hixr5k9TSH82XbUMMyk%0AC8TcAwxr/ZhtNWSD6+ZdzCPhPCeOJpmOFgnkpgk4cpVlVxSFaYsZn2/uJCQ35o45d+9Dq3XuwvHT%0A9E7+Bo0ikcQFouk+3XK7yUuz564Vfc25FEXh3LlzqKr6rv+2F9t29vvy2JoX3LZ84x9N93Ft5g3q%0AHKFF1323xzC7rqWlNO7x3Zw7VzSKNZWulM1Y+IC6n2YtyIbieiKGUaYNUwtua/Ul2ONOsLchS65o%0AIJo08+F7G/EXzgNFeocT7/rznvt5vq78gIw2QUjtZJe6h0RqnAlDmJDayQPF/bipPgwqH7tDa8RT%0A7KTHcJnxop3mwnbsBhMNtglMuQZ22+7CoDZgLKzjkuFVJowKSS3BWLY0hmeXuodmLVjZrzpdRxwL%0AHpNz3vGqFjMpfwNZr4eifYmUeu9gNX8z555jq9WOyd9Bj7E6b1N9bC+7fP0YDSrKUA2pzCA9vRdu%0A6rvyfiPXu9uTwWDA4/Gs2v4laHofk6Dp5hXtNnIOB6rFTDzQSHZdCEuxl6uMLbh+PtlG3jJdKZ8d%0AMVJb56SvcIiUIUW/QeEB9UGatSBbtG10JRxcSXrZYMjwW9oUrYYCrdkkJ2L/zdnCMc7lXydvsxJw%0AbavsU1EUTp44QyZTxGL2YjTARm/1c37p2gApA3R06Pvy22ZiuKJR0LQlbxDK507pnaG/N4emgdtj%0AWnR9ceNu9BzcrNX43s0NGgLunYynLuvW2eb/JPHcKL2Tv8GbVGmYUd/Ve3yngEhRFA4dOsTo6Cjd%0A3d00Njbi8/luKJBabNu572sqM0AsGyYcO8VEuqfyb9/kS2SK1QcndpMXjSJdo//JtdibWIz2dwyi%0A5h6Dpmnk83ldXUtLCw0NDUueu3D8dOV1Y9kwE4krdOSrrz1pmKSO+ko5ZUgxYFRQ8yYMJm3e/nLm%0AFOvcGg+1Fti0aSPrtdewZAexJ87w8smrXOib0H1mS5n7ecayI4xluiotP81akI1qqRXrw+pHdAHT%0AQsc+O4gyFtbht6fpcGdxaI2692fEyC51D0aMTBumaNaCtGntlXXcNmclYDqXgsCsJKfxQOOKfA9X%0A9Xo358GdsahSTw3Xuq1ctFhwqW4eabjKZs84nXWXGJ4x8/q54/P+3sXC7pR7lfcbCZrEqpGgaXmK%0AdpvuSWSts572xEXyaPgwk0h20KDWUjt1gOhEK9SVZmcPqZ1sTm/hWixC1HmCAWOphWn2U9C8aYpL%0AxQn+uNZEo7Hai7Z8swMwnrpcebpdvvmKxcdIZhRslnpSaj1D8RgTyUFeujbA5ckoG+72Mpp9s/LE%0At9yNx5pK45yeIedwMJi/uOBTdpfLxTUlwdEXJ5mOFhm+lqe2ziSB0zItdA5WOnBaje9d7+RvdC1L%0APnsH2/yfpFDM4LEF2d30e0Bp/Iw3CQ/Gt1fe4+XMmyRMad3f16new7x99eckUgma6zYsGtTMdu7c%0AOUZHRytlp9OJqqrztpuenp4XRC20bUdHB12R/yKeq46RiedGGE9dJpru0/07O2ACcFr8nBv7KfHc%0AKPHcyKKtT7MDusHBQd0xDA8Pk8/nmZ6uPmBxuVyoqsrJkydRVZVc2q17aHFu7Oe8PfKvNGRcrM80%0AEU12c1F9i4hhlJQhxXHjG4wZImzRqg9YkiTJk2f4mpXNNQFdcAGQQqVbTdNosBAwZDFTbbFOZE2Y%0AjBr72lOohTz1rdX9LmTu30ksW0reMLflx1aow2W0VsoRIrxoemHesWfI4qF6U2RUA/QzgR9/pa7f%0AoPBh9SOVh1C1mo89WnWiV400BqpRkhLPMBRoodZrLz0EW6HueKt5vSvabZhTaSzZnK7elJ5kvOk4%0ARssM3WqagWIaRc3Q6h5HTVuIJkvXk/Lfu1jYnXSv8n4iQZNYNRI0rayi1c/rwzVkp9xMJTbwvwbC%0A7LCrbPWOMhSpZ2Qmweaa0lxOIUst+6yBSjcZI0bdjcFZ24vsqR3hgwZ916bjxjd03WrsJi+ZCQ9v%0Avvmm7jN1OBwUXd1MuI4xmDKDuYW7DtRSSL/JtkQr9qlpMlNvYUvncOXtle0S+Wv8avL/XrDLkcvl%0A4vL5GcYj1S6FhYJGS0f1RgdurNVksXVm15uz2SX3cyNdqG4Hc7vZqBYzWe/K/uivxvdOo8i1mTcq%0A5W3+TxL07KFmrIHgeCOZXJyT0/9Ju9oyr8tVJNfHkfh/VP6+TvUepif7/5K3jDFZPEcu5mRiOM1k%0A/jKO1jEwaNiom3eTp6oq3d3dlfLevXvnBSL5fJ7jx6tP2MfGxrBardTU1MzbNm3u58L4L27q8ygH%0AA7MlshGGh19m4OovMU/FiKacuoCuvb2d4eFh3TY2m41kspoFbcOGDTz77LOVbSbCXnyWQdzZt7k4%0A8jw9uVe4v/igLkgAqKeea4YBFGMf4/Esg9MJLEYTDZYa6qhni7aNrf6N3FPYVdkuZU4QIVL97NDY%0AZtIPfe6dsPKpnTHafXnanSN09UwTyzsIWEdxzByn3IUveukydfEkXmcd3ek3mGvub1638SzNVIOo%0AF00voBj7yOVS5E3FSivR7ICpbHbAdDJzCme6noC1bsHlgC5gAnBs68TdXLfs7nhzrfb1TjMada1N%0AAFcnX2awvlqXRGWaAtdMMR5tKZKKO4gmzWiahsvlktamRdzJ9yp3MgmaxKqRoGnljRd8/P1ZDwd8%0Ag+zwVBM9NLhyXGOa7fbNuqerWDZgrKsh2HgAl91MJNfDK7yMYuyb9yS219DDcdPrlXJI7aRpbDdX%0AzlzgWlSfVCK4RSPX+ixGzwSmhqs4jc3UqtM8waPUUU8d9TQUmzhbfFvXZaWP36BQnXG+UMzQUfsA%0AUH7irXG1p/p3U68madVmsFhKTz5vpNVksXXm1junZxbcj20mBiOXuTj2DH2Zk8saT7LWykHhZKqP%0AC/EXSwGfpUl343PGemFeK8xyvZvv3cmhBM/3TFFUocVrXbTeY2umzhHCn3azR9uHw+QlFY6zLZWh%0AwWympeCkQGbBLlfl4F+ZGiCachOdOkHeUu3amk1o2OrSFBpPYa1J4miapNm3tdICVW6pCYVCNDY2%0Aks/n8fl8NDY2zguGfD6fruVmenqa7u5uNm/ezObNm3E6nezdu5dQKDSvVWS50oUpEoZpErY014zd%0AFKN9fKgpx13BNLmiAaOzmb2dVu71K5W6gbEsW+rq+Viok4fbO3AYjTzQ4OLhjgYc1ixm1yS/FWil%0A2VTPFmNprrgH1Ad1r9umtVcCoYhhlIHLNbgzBrbU+PBaqsGElstgNVa/n7VGlTNUu1hOawU0TaPV%0AVHqwEk2a8NiK1DiqcwUNRmKkx86x1fpWpQvf5f4IH6rZiKeoUp8wMjmTIuoYrYxhMmJkmCHCxuFK%0A92STwUy/QcFonOIl4zEADhQfZkNxK06jQ9dFL0oUJ/PHIgGMGUbxe4fxFDsXXD7bdCFNsnPDqiV6%0AWO3rXbmbuEFVKdhspGtrcOXNJK3pBcesOQ0m7vGYiWVNDIxlpZveEu70e5U7lQRNYtXcSUFTJJx/%0AT4yzCSpnuD//FiH3OA3OaouMy5qhzlWgV83qnq4y0Et/ahOjqSx7tJ9yUb3IBUpPyec+iT1ieqVy%0AIews3MMn1Y/TYnGwuzHAhOcqk8UZ6txtfOhDH2Ks8IbuJjSWmGC7cR0t5oDueMcNYxw3vlHpxmMy%0AhQlrucrNTTI3xnTaxZhSh8looj3kJjwUIxlXaXel+VjrBK5CphLYFCYV3NlqMoy4NoXmayI52oUa%0Avkg2P0Nt1rJgy8rcFpfZyuuUAyt31lC5IZw2TNFeaKE16QVNW7R74Tu50Zarhda7kW1nB4X1CSMX%0AM8c4E3uOvM2Kr+Fu4toULxZ+wdnCsUUDwZttXbvR71157pvuiQxHBmJsqLPT4rVW6hszKfzxaYxA%0A0tzN1MDbHMzeS0OxhvqEkXiuH5+hegNq1Wz6FqbrXa4UYx8htZPd2gZS+beZoZ6iqTrpZoNjaymj%0A2yx2h5kz/c9zZfRlRobHudR1jcbG0jiW48ePV4Kh+9d38tC69dTX1bHlnnvY7KujTQWjwcBEuvT3%0AtaWuns12B+6GPKPuY4ypJwjHT5OOD5PUqgGWLeeiaMpXyk6M5Gfls64tesgY9d2jzBkV1bxwQpiE%0AbYbtHiMbPQZ2BTN4vR622d6i0R6g0bKT3Y2NrK/xc7B9A41OFx6rlQajiVqbG6fZQ2dNEKczic9Y%0Avcmd+xnPVW8Ist0T5IPrpvE4YhgL6yrLJvN9uM3VVhir9RwG1UOnelelu17p92A9am4DYVMak2OS%0AOrUDY34jYGAym+SBdWkMhSDG/EYiah7N4dU98HFbMnhMJj5c/K1KMJfP22kwecmSrYznbNPa6Te/%0AzUajg72FJ6mjHp/RpwuYSufBybH8CSYsI/QbFN2Dn6QpwWkG8ZsyONXqd6Q/eZmZbIFaW/Wzuur2%0AYGkJslrW4sa7aLeR8dWiGY34hsK4LTVs0bbRlmggbS3ogqc2g42tTiu7ghmGZ0pd9aSb3sIkaLo9%0ASdAkVs2dEjTNzhh3K8fZaGdOYnn+u2w8oFYCpkupIpcNMVRNI2RyMBrLEncMYTXksNoucub0Zf6P%0A7D7us5/D5RzklWL1hq01ZmedZwoMGUbMp3jNcKmybNPYA7Q5q0+Mc65JIsG38QVN2GrypApjZLRq%0A65PZlcFs0fQBG6Un/oqxjwGjwrRhikajlXXqet3NTVfkbXojI/RNvYqqFcin0ijXLrI7GKPZVu3a%0AF9emuGbopyVTvaE7Ze7CltfYOGrCl3dRnzAyYU3gyVRnmqwMup4zsHm28jpzA6uUIUWzFuS+9K5K%0Aq9SJ2H+jpiapncpgzk5grnnnJ85LZUKbHajEc6Pz1ivXeZNQO5XBoBmwupvmvcZCx27ESDDhQLXZ%0AeUN7mcH8RaDUitg5XYt7JoXJ7KRoty0rW9s7fe+0MyfRXn2ewzEn3enqd6fGYeLuoJvne6ZozKT4%0AbkeRnU6tkpSkWfPpbo6jxojuBjdGTNedqhwwrStu5rfU6t9Yf2GSgPt+kqkZPLZmrE5NN64IIJ4b%0ApWCaxuzK4GiaJGC0kM34cWV72egdxmTU8NsCfNhXj6eo0mGx0uCwE4wnaffWsLux9MDAajLxxR13%0A0WA2U58w0pvvwp6H9ZkmUlqscpNpi/jZzE62WDZUAohHtO20qjsq5UetHgK57YS0LZW6TW9lmWhd%0AfDaPPBrdaoruYopaNUG91owp8zAGrQaDVkOdfekLftQ0ofuMBw3XdN3PiqZ+jFptpezS7PjMboyF%0AdWjmfjRzPxgyqKYR3FYzqmkETFOo1lLWtfbcR3StVD6tjr2FJ3FojQTUTXSradrzH6xkqgvUjGFQ%0APaX3oDbgKXbOC2R+Yz7K3epunFR/G9qNTfOSMwAY8naiUR+NDn3rxzRT2KmmzA6nYgw7eqmnnn6D%0AQpZspRV9i7aNJGns5iEGYwk8rmFq7Sa87n5+PlRkIGFkwO6kbeeWJT/r5VrLG++5vy9eSwNbtG1k%0AjeOMGkrTVIS1HJqm0aUmSHtmqLFq7PLGyeXSOHzrVv0YbycSNN2eVjtoknmaxG1vPFKYVw4ELYus%0AvfLKk0hmBgcwd1SfYirFNC+aolAszdW0V/XgLzSy1TYDnC09r15fC5OleUZa/FndfjMuDc0cRjOH%0AaQR2RZt4fVIjN+mlW0vxgVkPX68ZSvN1TBcvMz1e6l4TUjtZX9xE2HSVS8YrKMY+nuHn7NN2Y8FA%0A3txLg2EMpdrThvrLGdo61+uOo8XoxbS+qzQpZOSnnLpiJJeqpbugcjcfqqx3evIUhZpmnjH9vDKB%0ApJLr4/GpeqB6YzSV7CXZtIHmYiNZt5vLk1GKFy6wodZHuLZIJjdJ0VtHnWO9bnLO0XMvsWmsjk31%0A1QkprRYfd2f1QdEO9S42aNfno5qEGdsFepw5usNvkJv0sLFpP7aGad38OpHEBd0+IokLlQk3Z88n%0AE/TcPW+98mddngOGUYg6YijGPrToNdq1dZjrQmTdbt0cW01qsDq55ihcMM2Acc6+UoAyQDTUQd/M%0AKwu+9kLzBN3o/EGKojB46i1ajj3PuvgEO+t7eH3zE9Tlo0xa6mkYmiGcHcWvedhdNwnUVLYtn+PZ%0AE4SeN57lPGfZnX+QdcYmgtfHqEQNCkeNpYmaHyoexKvV6I6j02hn3Jskm71GtgjT8UUPucIdCuM1%0APsdG1U+TezP720a5HNZfLJ3TMV350Y4QGfSB+ey/l7u5l2f4OYqxj7vrAtzPA6CW6qOGU9QX7q6s%0AFzWcorZgwaTtBK1UFzb9mtyOOHWTU0zabGRNTlKOa0S0amuVolZboBXtGv7CfXPaUZaWJ0+YcOWz%0A3apt4/R4D1aTGdUU4a2RKe5tHmV7Qy2oLt08RIZ8J6rjKACmzMOV+qL9FTRzGGNW//fdrs1vgViv%0AbtCVw3kfRqBlVp0Nm+53AKBeu7F5nhpN7ZyNK2yv09cXzQoUqoGUVjNZ/Z5Q6r48m19dDypohsuY%0A8jtLlfkt7GgZpNu3h92t750Ja1fC3N+XsrvSH2DaXkQxlrqdnlSvf7kcwLokLnOCkDrClavgW//w%0Amh2vELcjCZrEbc8fMKN0Z3XltaKbRLJ1M9NvnwVKN0hDmj4IOqnGcU3XsXVWD7mg18JTzrMUjRnG%0A4+3gvFhZVszUgqvaGvjBejMDio8rUTtX6/t4xtRTDU6uXxBDaiftWkelywvAXcWdZK7fCCrGPhSu%0Aj9nQYK/BwxPmeoa0LI4JKwGnEa9lAorVY/Q6k9w/a1LI7Zuvcnw4wsWRUZ7x/5wdailZxcRQnvPH%0Autn8mAWl+FJl+zzVG0aAHvU8SvSXHGh/iuxElp5jr/PFHXdBLg85E8+YjqBE+0oTo7bsYfTaYYzT%0AI9TjIuGHoSuvYN64k8HaGbzpdw6OJ8eucNT439ffDJxRTpNNlcZtdU++wIH2pwi4t9M9+UJlm4B7%0AO8C8YApNn565xewlouVpnnNzWZhUGEr8snpTNzNAT1ORo6ZnKjfpQfTdgtq1DhT6FrxRLUwqhFOn%0AdHW2YmJeQNfpexhg3sShB/1/Pm+f5ex0AF3rdvOF/Aw72jbwu7lrXI5H+V8CRh7tKN3o3kuSN4zn%0AYdbYmSylv+9eQw9a3sQF2+nK+/A5PDDrz99nzhLQLDxQ+MS84wC4Zr2AMq4fS+QxhjBZVKazAwtu%0AE9HyOPN2gsXHShX5Lfjqzi247mx29AFbg9agKz9Q3E9Aa2K3YTOzeuLhndWtDagEULM1ae1oNaO0%0AF7ejmUYZy0TwWwMoxTRDWpaRYpbIrO9DSO1cMpgIE2bAqNChhnRB0lytNXBx5ixXx6y0uvw0OWrQ%0ATMOleU5nBU3GYhtaIYihqG8JHZpoY4YodnOMTdXGY0bVEXxGffRy1dhLQK3+iA1ppd+o2UFT5TdJ%0ALf09zA2SVeM4RtU/qzyBUa2ehzpniCOjA+xvKbVIa5Y+Mok4RXcMQ7GJ8/RhK+q7GrtyHljg58Bj%0A0rfGrvO0U3OHBUxQmvA2FvDjjYzr6ussjXyq+OnKw4C5jhdjRNQcY/nnWT8eYz1Gcs5Ocq6ta3Xo%0AQtw2JGgSt71A0MK+Ay7GIwX8AfPatjLN6eJoarqbyZ89TfSunYw794D/kG655q3lxaMZdqxL09Sm%0A0haI0kb16aBSLAUwrQYboziJJtPUu6oRTFtDkStjYK2LoRgj1QCIOS0Uc7RrHUTpx1GoJWKuvt5J%0ANc4HYo0cqK+FplLr2EXtIputudINoGmU5nyDLojaaF7Pxo71HI4eITnUwobmUkvPho6N/DB+lqle%0AL4SqrV078tWWoDeMxyoX7kjiArYxDx/dsnDw0Hvuh6Tcb/JBdT+6W7KN8Izp5yjJ0riYzbNasd4w%0AHiNiGGVDcWOl7gxndfv3Nk0zrlUDzMToOTZs/EMOtD+la50Jx0+TyOnn3eqse4TNzg30TxwCDRIT%0Ah7moxgkZOnUtLleKZyvBZJkpNolivB4UzZ8ahyxZHioerAQjs10p6t9Dq2MjpsQZXV04fopw/BQu%0AS6Ou/uL4M4Qm9hBquA9r8hLWVB85Zyfnz/dW1tlSV8/2HY+UP176ZsJ01ujPi19r1LVw6JIPmKHB%0A0ogv4y6/GR2NPFs0fQsmQL8aocvy2oI3c3FVwRY+CPXVoMmJkRTVptG5AeaoMYvNeGrBgGYxtei7%0AgQUI6IKCsmszGTpr5lXraKodU/7hUiG/hUb7K2iECZkclRbnsvJErrNNM8Ul40Vs2HQPQ2zYCKqL%0Aj72pd9jZ761hfxuYMtf/DjMbiRtfxWUa1LU2DU20kTFPsXlWcPRyf5LLk3UkLG7u9Zxlb1Mp0PCZ%0AH+SB2mrQ9IbxGG+aSkkayud/bhKK8nd8qd8jzTSKaii1uGmWPsLxVtos1aBJNedJFJtQMmfAAP3n%0AamibjqA9Fkczh3EU01xQM7rvnMGh0V2Ypoki3lltdyOpHPWz3mvKp+8OeCcxquqiy5py28DKvAdt%0A41qecS0PpjgDYz+l32CnwWAh7t6C0dZCoZjW/SYq44cwFpN01j5Io/8T81q1F2rlvtGWbyHe6yRo%0AEre1yo+xZzs7gmvzY1zujpd1u+d1ici1tJF9JsHTNHCmfS+/ZTSzvXamcpEqxu/nkqmWBl6kaVZq%0A37KQyUHoer/9UP38iXKVZABIkJv04movbV+++ffkGhb9Rl8zDBCjiDcXALO+C8ewOcO9hXXE8g1c%0AoNSNr4su9uZi3O/J4QVd0FS2vbGG2LhRV7ep2clxwzU2TP0OrRYHAadL/9lRzdRlik7xqG3XgscK%0AMFIzyaaifd5yqAZWirGPNwzP4tfaOM/Vyo3ABcNzNKpbyM66hyh/TjbjGD1aunpDl4QXj/8SR+Nd%0A7L3lz18AACAASURBVAl9Hv5/9t48OM7zvvP8vH1f6ANXA43G0TgIkAAJ8ABFHZRkWb50JJloLCVe%0Ax9maSmo2FW1NrNqaqY0VTzyOHFelouzUZJLanVmXj2Qmlu21bFmx5eimKEoARREUSYDE0cSNBtDo%0ARqPv690/Gn03eIKkCD2fKpX4vv308z5437ff9/k+vwuK3PIAXJKOXqWRuvgqc7ElSDblXY8UGznX%0Ax33a+9FpqnGsG/MugpusJ+SKomhCGmdFWi6afJ7TjKJNZC7mWcUZVlNrufHPSNNYJDXrcrFbapZQ%0Aovy+GZv4Ka7IItbFXwBg9Lq5z9hKu6sKjW6eWmVbUftSwQSU/T2l5ATTJoXWBGViL2b1R2X3kZFE%0ARvikyaSXXjeiseTTbafkNNrpf0vIMEorFvY3vsu5uDV3HkrPpV42sJiOcFFxnPZ0J3by4idGGO0W%0AGdeuhg6Lgym/j3Zr5UxjMUJoU21F+6RUA7JqAYDxeBw2fy5HUveWiQ2AN5WvVxSQpW6QWSKpdfRK%0AS0YUpZpJFyTTADAq7cjKySJrU1q5REftNKlkECnVwGtTQcbWMi5bHcZejMYUvbXFv+ssWrREp3tQ%0AmG1slXsi+xsvFbRp5SwoQlzyaWk37c3tP7+eJJT24ah6M3O+lEvYTAYGmvOivmpmmthkkCn2oepu%0AIDgro7cFOdP5Ms3pVszqVVTND2My7iYIJAqe0dUDe/EWPrNvUqa8jwNbuegBWBMujigz1qMDHOKX%0A/H+MKSbK2rnlKG45CoFhYBjIWKxrNI14C+IMZ5Z/RN36CVY2U+1fXHuFOq2zaHuv5V6slrvKLN81%0A+vYy8bW88nOWN0ZQaOqIKU2olHqSqQjaVJB0fIX6qv5cu0n/cdJKI666xwGYXHsDJIkO24M4qvaX%0AtWlT6FjyHWNWjlJnPZprU3i87HEUmjq8qTDaJS17zD00hCLC8ibIIcmyXGHNU3AtxONxXnzxRY4f%0AP87q6iomk4n+/n6eeuopamquxVsdQqEQP/rRjxgaGsLv92O1WhkcHOTJJ5/MBSZuF4uLi9zqyx+U%0AppjznyYRk4tWsK6WrEhSKfUsbZxhLTqV++xoyzM3fRWr0B0PwOvKTAwKX8jyyDBD52d427Cbv2nN%0AzxJf9oaIh/0oLW/iU4fpsCZJSDJOSZtZiQbePm9ll8GHyQYmSz4D10rATGoiyCV7PeOLMS4s6zC6%0A5tjbZthyNfftyCw2TYRJzUe5idiA0oRalvJ+7cBT0gCO+Gdz2y8qM24c2tUaPtOQcTPsTndiTnZj%0ASucnQguaXzPr13CX4cHcvhOK49TJ9VtOsH8U/BVT0iQaa4gHUg9xIJ2fCHrwcEL5Dp6NBWJSnJQ5%0AteVqdXaMAI+pMr+xc+kQyFArqVlN1hd974TieNEkdZoZWgssVO8Hz/PTUx4ef/xxtLV+PvL8pMgt%0AbEBpwilpmZNjaORd3Bt7uKjv7Or7fekvMJjKTwizePFSU7D6/aF6GYta4kzsbdyKybJzsapb4Aep%0Af8htl56H7N/vSnfQJbcxLl3KbZeuJAPcnz7EfoWDJWmGVTnBvsSjuc9S6o9A6S2KcdkO0iUWjrR6%0ADJlEPr6khO8tjDHpG8U2kI9NiY0+hDY8iEHrpNkywZG6VaqVTRW/X0rpNS/dHpXOV3R1uxJTwRjt%0Aprz4X4imcOgqJ55J6d4EMrFEM0GJ06b3Acru6ey971VcIlCiLLskPUaFkvpkG9pEG6mYCmNayajX%0Ah16yc5+zUBAVn/OU7k0WwjEcBm1OkEyuS3RY5Nz2qWUzbo+LTqsNT6yWJkOUfdWVkwT9w/QJzi9W%0As6dxjS+33l2xzYvKn9Al6WlN9xY9L8aC5zkxN02Xqa9ozKdWYMT7S37vUD7L22qohVrjTG47OOxl%0A4/VMVlHp0aeQX/4hANoOE9rf/DSJlns+lpPaurrMosHKysoVWm4fhYt6AMaRD9GZq8va+ZRneYsL%0AFZ8X24lO0hGVo5dtY1aYCaQDl21zte0KhVsWK0r8Bb+rqz0egB01LQodi9oGIqkgRiQsehcxpYkm%0AlZl2FKQVWhTpWE5cFVr0K20D29Imu114fOCKbbY63pXQhEbRrQ+DBFHzIEBuO6lpRJGOlR3nViNJ%0AEo2NN6/8iBBNN0g8Hueb3/wmFy5cwGaz0dPTw8rKChMTE5jNZv7iL/6ChobyTFqV2NjY4Nlnn2Vx%0AcRG73U57eztzc3PMzs7S0NDAc889t61ZQW61aCpdvc9Sre+gd7Mw5uW+e275xSKRVIpV28pe+xM3%0AVTiZ5xeKVvKCdTUEtkhZGxmbpiOafzC7Q0mStd/jF8nylcCHpT7sP8+4W1X/6/KYlvdn+7ir+Wy+%0AL78W94qKQWcHtlRfbv+ENE5Ayli2lpcctJsTBA0ruRdjr8aPS6nHnYrw7roKW1TFUVt/xT42Il5O%0AmfIuYFpPHf0aFy0WGwFpnmXVJc6uSTRX1ZfFURVSOKaPLoUxtWdWKysJgQuBJTTWUNHkH6A1sYuo%0AKpBzWworZjBISlpTdkyaYNE5dUk6WpL3FImQMOsYCmJZLkXmaNM7c9u/8r7Nm+dS9AzasJomyyYS%0Ag4qqnNAsFTgAJ9WvEVVcpDV5D82pcutZKa9GZ3klrcZh+X7FczFjWOZU8p8yK74VjnlKcZIZafqy%0AwnBJmuI9RSbOqDRgvlTUpnRvEonWYiJ/H6SUl0gmLGgV5ZaVCWmcs4ozdKdq6FY3lImhSkJsXbFE%0AWD1CvZSZwIdT+qJJ9WxsjemVEJdSc1zSXKQ+reOIRYUkwWqomvtbpGsSdtlzVHgtC++rRDzAb+sO%0AFY375LqaQ5Z8zFFKeQllifXo3OoKvbX5eJzTARUD5nKrXzAZZCUZx6UrnrB+FPOwV1vs/veT2DAn%0AQxJ7jX48pnzs2qCiiiNqC+OrtYytZOLsHt+dT8X+xuguPtOcvy/+ZfYkrdo0nU1mZOUSsmqB48fs%0A+Gy7aasLsrDRSr1WwSFb3oV5PJiky5Q3UZ9cNXOoNv/cOrEEqeQsE34fY2teNprr6dz1ctG5lCNm%0AWnW23O+18H47t7rC8NIiUwGZeHKNnuqaTAzjJi+M+zi1eJru+ijtNXGiml0cPLQX6+L3c2180buJ%0AnVtG6ulH6h/MZHscG8ltf1y5HaKpkNJFvkIuhuPsMuTrsGVdm7NuxWcVZ26akNpJZH+jWeJaJ5oC%0A0RYx7kMfyrtXB20PAWDy5eN+Y9o2tLFLl22TUNWgLnjPlW5XYqs2CVUt6mQ+u25c20zc0FUmqnTr%0AwyhSG6RVVcioi/6OqyFq3E3UPHhLxdPNFk3CPe8G+elPf8qFCxfYtWsXzz77LDpdxp3oF7/4Bd//%0A/vf5+7//e77xjW9cVV/f+973WFxc5PDhw3z1q19FqcysXn7nO9/hV7/6Fd/73vd4+umnb9rfcrMp%0AC6rfZC0yybGZ56nWZ1ZJdCoLVl0L/sg00VQg1+ZK+GPTHJt5/qZanNKKYreV7GpeJayNNnDnJx/m%0A4LucqSmPVwGYq9Ljb/0MNcZRCqdYC+sqXhuvYre9OOOXyxrDZY0hJYuTNhjUbmYVE6QWLfwblxsp%0A6UAZzSdxSMn5GIvXFu/BoVglaS12WeqUuzIxN1rwpYO5F2fMvkK9Kk0U+HUykxUQC7jZwE3GWlKJ%0A7Ms34W1AUuVFetalrXBSm45biwTEAQ7xTyuv81duA62dMZy2j4hrVnITNrtqjQty8UthOdQIumJ3%0AJkNJ8P9GfI4Fy3lSKTtKpQd9OgKY6TInuDeRP/bP4z+nrsqMJ5l/WVRylepJdXIxZWGOIM0F+7MZ%0AvUpFyokNDcmwg47UvyVsGMOteyt3LuYT1XxB8R4xpRF3MlrxmDFiZTFTpVnNGuR2fivVXpZVrBJS%0AqgGd6RSpmJwTEcpUG37NKbQFGcummeRD5emcADEpbbnJeUrpzVkvsi5pJ30JNLKN+bCO1YlpHvrU%0AA/w6tEar4gzJqhT7CkRTs7aaZmc199HMR94Wdre+hZS0Z/qsWSpLXnAlZqRpwsoZ3pLzzw63YpLT%0AIT/p8Wri3jaC9XPc26JHLbcx5mvAqA9CQaIGt7+WxY0gRx353/nw0iLDS4t0Wm14/QlkYzsDBR5f%0A0+vrtFosmFQmTBXesJpUIxTEZY0Hk7wx+zkW5DgbkgaNqY+aKjd1sglttZoxRR/HpzOTgP76/1HU%0Al902TUoXzJ33hkgQ/c9PsNphQtNqIj4dJNHwGTyxA3g253HOOh8UxFZZVfqiv7lGG+eXcxmLk/7s%0Ar1AvLvJK72MshlNMV7XQaj2dO5fZmEpPvIVLxg8rxmn5opl7+De7OvjIIzG25uW7Z8+wz74PT6yW%0A+UjGon5hWceFZR2PPz5I3OjC3/iV3Ep4wrgbRV7PI/UPfqzF0seF0pjbQgoFE5THpnWmuiq68JVa%0AbT7pDKc3sKc0OW8RTYmVq1RoFAqhLIWCaas2peLnSoLpcm0KBROAJjaLJpZx7TWsHy8TVRXCbK8K%0AXWgUXWgUf+NXPpaW4OtB1Gm6AZLJJH/zN39DIpHg3//7f59bVQLYtWsXQ0NDTExMcPDgwStW3Pb7%0A/fzX//pfUSqVfP3rX8dgyE9k+/r6ePXVV5mYmODhhx/OCbMb5VbXaZJJMbN+YsvPI0kfkaSPjfgi%0AK+ExNuJLuX3Xgk5pprFq35UbXiPa9QC2uYXcdsBeR6R2a/dLVSyWq9S+PvkRypVjWBzd1Kb25Gq6%0AZDmSinF6Scl8wsBAfXWucOSL5xVcWNZhMXbSXVdhxVCxgazwZuquaM5iVHtoVeioU6kwaGQUiS6k%0AgqxUSFEuBY0MzX2KqbST/7WlHqOcuTcnpHHWpLWiGjBhKcy0wp3bNkhKAqRYkvMFPVXrVTShpzZp%0ApEGZD/ZfTMzymubVnOiKzPfRaKkibsifwzm3jvOzUbyJDSKL3di1Lu7StxaNIaUK8Z6vGSl6gKhi%0Amr0GE7+VeoJG2UFVqgOtwpcrCAyQmP40G+oAi7ozhKUwIUJF/Z1bXWF4eYp7mteoUq9gVIZ5d0Xm%0AwAEX+1MutHL+96VKpFmO1tCgrM1dM7/kw4EWa0F9Io1szdWcOaE4DsRRKjZ4JZBiKr3KAVVeSv08%0APMtKoJ3nWhN0a3X0KZy0qkIEVbO0SXo65Hp0iiRWVZR6SU06rqY+UY9ZaUK3GUjSLLeUFfyMqS4W%0AFfPMXXIU6Avq27ytfBOf5Cuqj5NWLqJIOZHSZqSCTGfTLHJc8W6u+PGS5gPcrOSErUVuQJFsYyMR%0A4NSKlabqEVBkLHLvz/bxysUQF9Y8bCT1YO1jbnmd1Y29zKwfRKmb5KxuCBVqFCiKavDYDWZkGZTx%0Au3L1gNLKRRQFCRpOLy/hjURYCYeZDBhZDIWYTI3iNczl6o+xcC81cpCgNl+/ZmPuEMmFjJrxhlRM%0A+ptYjPWynlBjkBR0mfN1WX4+PsaJ+QnmNjYIUsupZQWnPedZjUS46FvDoG3HHfQzuTZFMB7n9Zlp%0AVAoFLeatM0bUqvMLBydXzbzraWA+Heeo0oJd0lCbaCIW0NJ24F56du0HXQtT45lntSyHip4DSXUd%0AJs0ismoRFBsYew4RW1WRGnUTdwdZUO7hXPNvFx0/TJJeS95danbOR601f8/btEk2JkdJDr+M9dI7%0AmLpa4POPMx9Q8kidnnalmYNaa9Ez7OLsEfb5HDxp/mxZoV0var7Q7MRh1DBQb0c21TATaGUl0cx6%0AQs2efXXs2duEwWBgcHAQlyuTTTClqSNu3EVKU8edym2v9VNS+86bTGNQVC68XAk7NsxyTe5aDyqq%0AeFRTS72kxiApaZa01Cs0NEtaTEkt7ar8tlZS4C+Ju7SjJlSwYGBFSbQkK04jGoIFoqx0u9L3KvVz%0Auf2XO16XpEctSUXjvBIGSUmrYnvmZR8HlOntvV/TShNx465t7XMrRJ2mjzFjY2OEQiHsdnvuQV/I%0AXXfdxfT0NCdPnqS9vTxzVCEffvghsiyzZ88erFZr0WdqtZqDBw/yxhtvcPr0aR588MHt/DNuGY6q%0A/Tza9w3m/KdZCywyG3jvuvsyqg5i0aVBkrDqWji/8mLus2y66O2mdNXucpmKSt0i4i0WTJ0D2KIP%0A4iBjxXg3/h4x46lcTNNCTRy3x4Uyuin4Ej20r71Gzdo6aXsLpxbu4YDj3bJjyaoF/GkfFlV+YpjN%0AuCcrlyCRL+AokyASU7KhNPHpmgiQf4FuRKuY8G7QWeBtqFUUJxVwSlo86XiRa05vjX9zlc1DKvkm%0Ac6vNOGtnqTMt0JuKYJEz8UBurY+HHCGW4wOkUnZm1n285JZRSCbciT2Mqa18we+js6Z40pVS+vh3%0Ard04DaOcCVqplYvFQkNqN8YZH8uKKPE1M32aarpTD+HmF7ylfB1XuqMom54/4CWebOQHJ6G9Jk5E%0AYeNIUyOd8fI4rEBAxcN17ZBu5wCHOCEfx6P+gJOpM3yonM6lUy60JNXJ9TTLnSDD71fBV6d7+Gvt%0AOIfNKYYCSo6v7eP/rFmBApHQILdgR4My/mBmR7SFlO5N2oEORQcKZXPFjHtZ0spZLLoxUskAUqKj%0AKK7FRl4UZ61+bibxSEu0yK3Up3U4t4gzuiC5iywKjylq6FUY0cWLrVpVqhrWYy5+ONVMr3EF95qR%0A990Xc5+HY7PYrQ8R0bTm/urpmae4r/MFOpWV498UqeLYJQk1XsVJAhsDzK1HOerIW55eGPcxH6nG%0A419DU+NHUx3EGH+C1RUjU+EompoaNNUBLIkunNI9zJBfydVr8kJzJqTnl3O12LWrnF+dYmwts1I7%0AtubFs34Ra+1nM39HfJHGKisDRwd489ULjK2N5toaqopTmGdZDoeoL0mMolGkmUhF6FFpiq7vgdoa%0A+jbTYre4TDz8aCOT42vU2T/NhagOReACaXM39jY7FLixxQ0dKI7aSY9kYqe81eUxW8GFRX4pNdNk%0AiDIf1jETa8Y+9x42Z/58d0lz+FczFiXJ6eKet/4nv9l7ZPNTG6QPcYBDvBIZJRZzkEyEaTMUT5AD%0AsoYVaz1ddREocGm+u8dF7e66kmynrorvUMGNEbOY8bpai2Kc2MJdrxJmuYEDckOuBlm9OmN9cCn1%0AmEOmosyuC2EVjpJ7wJ2K5GJNe5VG6pIGVlThXIZYc9REQBcsaqMMVJEyb+TaZLcL22RdzLNtWlVW%0AppN+5uQYalkqihUuHEOPxo4ylT9el7GX7oQn11dt1WGadU5Mvtdz30spzdhTEVZJEE6nMEhKVEiM%0Ay/n3rUNVPGe71ZS6911vm6ulkntfSmXb0n0vG2u1ExCi6QaYns48fLZ62GeFUrbdjfTlcrl44403%0AuHTp0nWM9ONDy9gcrg01KamBiOYRluQQEmp8RIrS7LrSHWW+1XYyq1u9SiPjPj2NBgmHNko6FMCk%0AfwK/PnhTU5qWZia6nGteqcDS6Q1I8WL3osboIZot+RitKa+GrpLMXAcMOvzzr6P4V5/nB+tHOHnR%0Axv66j7CoI+wy5f3k//7S/Xy6boxBW/G99lZAiTm1zCF9Jg21MrEXWeFjPlVL49oFMOb9ipZW+phb%0A8/LdtREGHVWklR58/lbur9mD2nYOvSpjzSlMslDo8gcZAScZfMibAq4wG6C2PoaUdODYFAbNJtD3%0AvUdKpWQlrOJ/Lvl5qnGFwrRcQcU0/aYUSpUasNOgtfOB/ywUuEMpUs1ofLtxAoMNjfTWZs5hf+oJ%0AfhU8Rkf1RVLymwQStQytL5L2nUDd3ovXY6JmuZPf6O0tEyT+pJfjsQ9wmvqK9t+dvpcFOcR/Wa2m%0A3v46bibLRFkpXzJ7+clH07y8ud1nMOGvmoECdztZWe5+Fot2Y+DqfLNldUbUZIshX5jvRtIcpCev%0AywhI67gVk5gS1QTVazkx9HDiszgL8hgUxqAVxjQMKqpyLihr8VimBlDB+FWmFG7fQ8jGfha8x8rG%0AGIkvoge88UX0mkYMWifKDRdsMd9IK+dRpvPOqjIJXl7UEFVr2KMtXi3vtNrwpZ3YrQ+xGJrFlmrG%0AoHWCZo5AeJS410rca8VovZckoNc6ictpag09mXYFjK15ecv/Rtl4etvsjHvnMn+HppGBo93YHWoe%0AfLib0fMqovElune3EvI38Ms5P4dq16nT5d3eEqnyRZZzIRWdSn3Z/VfXVzymFpcJvSk7SXtw8z+I%0AQ5EbW9y4G6kfFE//GfLYCHXOfVwq8Bbq5Dy2PivDc3pmQvmbw72SxFZwyGgyiu7B30DnbCd67Jfo%0AnJUnPZ/T7AYNUGXh1Wl30WeJ9kb0FjOxdWXZc9NuUd/S0hCfZGIWc1HGwNJaThfCCroN+Xsznkqi%0AUZZPDRvkFtKsMurRcnI24wlTmLxjbFmLw5IXTa+PGwEjj3Xl77PXpww81CXn3gmvL+h4qCuVe668%0APm5kfl3D7x1K5tr8YLIKqOKgM4xJbSG53kBQN4PLQa7NVOQw7bpjue2VxC7SukaimmVc4dFc/5e0%0Av4O1WslD4UmWo21MrXagrZ3ErruEbfP3EwaSOidtLNBm2c1K0lGWAEEVnaN79eWcaKuzPQQFLnWV%0AYpJKY5uixt1lyRPSCi2q2CK68GhRX0mdc8sEDNmYocslabiaNpViluKbz8a0qio31sslkoiFBnL7%0AgGtONHEnIETTDbC6mlHaW2XIq66uLmp3NX1lv1NK9hhX01eWZ555pmyfRqPh29/+NgC1tZVXRG8W%0AqXd+gi5iA5UNNaBLQanT4gEOEUitYS6I7OlMdeGVTmHRjeX2uWov5b+kXKQuDeFkH3qbHWw3yZ2j%0Aro6kxYK05kOutmGu2/r8SUhFq6vKxibkuVNFVp+RZRWnLtWwy2lBkbIjJTeYDRVn4ZIdDqxf+yt0%0Ag/dxZMrLz15fwRq4n+GgxO/0ypgj4/xk1sopfysHFCYoEU0LMRNL8QYO6fMvRTnSzO5kAqvRwclV%0ABRpFmvmwjpENFTatE18Mfja1SHX1Af639k2/90QbQ2sjvKYY53NVxYkqpFQDnnQ8Fx805ongqJDV%0AN5XOZBErZMBu3RQMbg7UrYMcB/ILB3qNu0xM2FV6Rr0+dtfk755Pt7TRbC4/aH3wKO9MBxl1zDNZ%0AM5S54Y7ocKVhoKaGhmjl9MNvat/ErZ8kkd6gvyTTmW+piw+nbWhDtTSYLqHQtjHVrMLgX+FUMkBc%0AeaZIRJ2bz2cB666PMtjyHj31wVzK58IYoML7Y2VDQWsFLwNPzMMvxzPp5jutNtY0KR5pz7s8vj5u%0A5J+X7dTZdHytJe+GFYmtUx94gEveGIbejJXXle5ArzIWTdq3CgCf9Ks4svnTqrZMcNENnY58woGQ%0ArwuFZ4QVXyOhdPl5VUhqPP7MJCIQHsVe08N7cyv0WPPXN6X+CAl1rs/xqJ0uZV7wH1SuMLxwmpXO%0AAQrjgn4Z0bGYDrGgMuKo2odBkbHoGLTOnGUoa1HKjiHTIHO+w7G8GPLEitN210YC3OWZwnh4P+9M%0A5sev1jlYW4OZ+Un2Heigu/soADPuID//aJKNyBpPduXv0QsBmaaC63ly1cyZoJq2gjDJKrOKu47W%0A0eLKLxyoVJnXdKH7dxF1dcD9BXZL4OFH4OFHsAMWd5DFuQiNTj0trsx9GX9vlZGT+Qmv2qplY30B%0AZSRO6OTbmW4f+0pmTI99hfWh1yofu4CBvj7e8/notNmwdnTkn4/X8NzcaVzx2t0O6upIrqyy6F7g%0A+TOZe+BvCh7pZ3zVRYlAspxb9XNy0caF5bwb2g9O2miviTPl1XBxpYr5dU1uO9uucF+lNqXbWlmV%0A8wLI7jNom/HHu3ILHBb/BOYwOKqmWdhoZXa9kwlLPR32OSY9TmbXM5bw2notbdWTKIMXNts56T9k%0AA/Zs3v8x3BedPPzoIMiwOBZBpZZIJnbjbB2EDZibDqJS7yGZ2J35DbWZmHEH8YcbaVFPoW/ow6vt%0AZS7lxFE1TVXLPoy2TDIg2dcL66Ng2Y3O1o/sG8lta239BQU4iilsl+0L7gco+E7J9uZz4Hrb5I7r%0AeRuQwH4UtS2f1CjbPvecqfTcKdtX8vkOQIimGyC6GeCq1Va+9bOxR9l2N9JXdn8sdp0ReR8DkgE/%0AqC8f2wUUCaYsNckDpCN1yOrJ/ASzBEPsLIydRe7538F25Qxm14NcV4t8FS99ua6W5MC+3ERBrqtF%0AtmoInj5JeL2e8wEt780eo6e6kb2WjEWttxo+XI/ys7NTdFir0U6dpeE3HkI3mAmsPrx0jgc3U5h/%0AqQaSnfuQ6x7kvikv0svjzK53lrnwnQw0IiUlvlSg6+NpBV9w5sX3L+dqmQnpkS0pmnaZcF9ycnLZ%0AyL+2hCmcmCrU++nt3EdsodhFcCyQYI9+M2V5Cl6Pn+AHJ/2018SxqFpwmY2YjAu0VIEi2lz0XZlE%0ALiNagzKTxS3Fm5cVE6NeH/ProSLRpG9wQrj8RX9iPYFLdx/1qhXS6Q/Li24Wx0ITVEwzpTybc0dz%0AKyY5GTvHIVXe5XN4YYNHpQBr5yLs88/R4JB5L9LOcLCWd4L1OMwy4br3OaioZsaznquB010fLVqZ%0AzVqFskxvLNNaUKvm4qyJ1qp8DE9aOYusnuSfxyJINNFptTHh9/HrsJEl5Rd4zJwmFFMwuhbmuKqN%0ApyUN7s3M8iOrUTbCzRyw2xioho8WkugafGVZ9QoFU2nAdwMtUFCIeZFFzk014apWML7u4oNNd7xA%0AeBS79SFOmQ+jjmSsD0edLhY9+TT3AOH1WTzJEN89e4aH2400Vs9mzkfSkRHKqRra1bbCW5De2jp6%0Aa+v4q4vzvLx3AHsizOmIkhc3QkC+/73k3eBkTSM1m5Mt78Zw0Rgi8UUs/gk8zOTGroqrSBbcF3d5%0ApmjbWOW9sdGi7548eZKxscxCzokTJ/jyl79Md3c3kfg8Hv/rePwQjtXw2N13s2isZySaIjYXzrnF%0ABRts1JtiMJ1XrBuByrW3boQWl6lIhAEcPFJLnV1XIKa+lPn7/9//i+j0Baz3PlLUXqHRsfKLOvEy%0AugAAIABJREFU76NzdqC+6yhqexMolSjdl3JtrB0dHNx8NpZ6kl7tc1Nwa5Drammoq+U3a738/OwS%0A/8/aKg8nFkhdGOcD+++yEtXQZIgSTytQyAHOeM4wthYBdGhVtcQ2XbOyyTsArMbdXFg+U7C9b7PN%0Amcu28YQybbJYbffjj8ObUxeRkLBbu8qswevWTtbXyYkjyPy7cBtgdTnG6rITyH+/cLEgyzuve4hG%0Aii3B50b8Ze3OjfiptWtZ9cQ2+3TCOYBFoBFo5OFHG2nJvpps/cVzkdLtrbjadtvN7TruHYQQTTfA%0AldJ1X0s672xbSbr6IM0r8fzz5em9C1ldXb2lKce9oTh7b8D1N1vAMaX+CFn70Zbtli68gbKjchrw%0AW061FZBhZQXPQh1D5zKrOtnJW2eJO15oY4UTa9OcWJvGbn2I+9+foLGtG3lkGPOHH8BAPsNRdH6e%0AADK7qsDcHGN4Dj5cPMpquJGB6E/5aaSd4+mMSPnqNDxsinE6ZOJxU/HLockQZSak5/MDZuwOFSmd%0AillPjOFgsdjaE11AMdPEAUV+DBMbY0glS0kHm0y8N+HH7XHlUwtHd5UV3kwrZ5EodtGRUg2ktaeQ%0AVQvM+FRoVVXYqxZI6TJiYjrgZXgiSUC5wXfPnqHTamNj3o2/aT+/68wv42fTHO/a2OAzd98LVHEo%0A1c6L/KQs61xQMY1P8qNUeqjXrKJPRXDF8+6hBoObf5mMoJfsTPgzL9zf1qTQJC+CCeru/xR3k+ZL%0ANZnz3BJe5snaSWCSjmpoqM64s3TXlyi0EkJxZZGQ0uiMfPeshk6rjYjsQaObZ8qrQUo25c7rfc5m%0AVIsRvlyzeRHU8O96bTQsw1P1eRE5uebmt3rzgbi9PMREujirXtZ9L8t9m376c3KMlaVPkYq2Q91P%0Acp9PeTUsBpUshz+NP14uRj6jtnLJUs++ZhuHjx7g2E/f5cOC+OLm2nrOL7kZW/Miq+b5vXrfZrbH%0ABy97ngA6rDY+CMv022v5cLJ4EjQrx3gl5cMhaViQ4+wxJDDGMtYqvaaRQIHri17TSDhwouhN2BuY%0AwhlcY87RjnMhI5gAGlva4Gze2l26gHX27Fmqq6s5fvx4bt/Ymhfd/Bz339/OUw3gWTCw5EnS0JON%0A5dExlAjiWciLpcnxtQJXvJuXtlpvgvYegAgrK5njya2ZeyQ6N0lV4bNGrSRqtRLffxBpd34BQVsQ%0ALxPbfM4J8tzulONXYlcV/B931wP1wB7kBgsdHwwxyeGc+6ZlfQWfrh+zIe9Wm7XMKiQ1aTmR269V%0A1+YstlmhU7rvatoAZULpZlIqmC5HRjBtTenvV3BrESnHP8bo9ZmHylbWn+z+q8l2l+1rK6tUtq+t%0ALFF3Ah8Y97A0+z67a2wo0OAw5K0O3ugKNbpiFwZ/NIhVVx43pEzsZWJNTVg6R5U2sxLebMtPOoZH%0A4xz5GMYdrnjyY8xO3ib8vqJCj9lJOUAgchFvw34aAXlshHS8+N6IrSwir86TPvYKdUgc1HfiXZOp%0AWTtPavUjHDVJ2JuZ+LwTVNDU5uTFJS8WlOwrMOaFdEYOHzXmYgwGnSaefcDJiCfEmD5OTySz4maw%0ANrARSBfFE7VXw5K0CPF8IgGLYZHfO+Tj4srAZc9HNg6nKFGFMp8Fb2TpXrTqWj5b9ZOcmHhz2kZN%0AMEDAUs/YmjcXfO84/Trf9bty1pfs/iNt+QxxAPvjR2nddPfK8qp0MiMWZOhYaKIjdRe/ZSuIZYp3%0AEayZ4OSskiOOdnqqN+/JPQdYmCsWgkf1IWoMi0X7dttj7LbH8Ee2trJO+aycXa1jtz0vZObWHcyE%0ADCzFDPhDG2RP/GPtxf3cay5faLnHFAPyfl+7q6+8yp+tsQNgDT/CityDITFFZKMV33onPuD12U+h%0ATQ7l3Gbs1szLqbdawzsF2kWvaaSvQ8HD9+bTQh/9V/dgfDnBpZl5WohysLsBV3SBuYlxnJfW2IhJ%0AWA4dqDi2oEKFKZ3//RyLGGlSKfiLt/IBO7tqdOxvNPLDs15m5Rizcown66L8zo++znHX4yzU9tPk%0AMuOoOsSkN5SboDlqLcz585McZ2cX7f0H6CipB9TeP8jjri5mZ2dpbs78Zt3ufByPRqPB7XYX7QNy%0AbQHsjvJYntYObZFoqrPfvtey1D+I4uk/IzY2gpc42rpGYiYTiYG9VCrfWxovI7izkfoH2dMPNQuJ%0AXKIO2W1gfc5RJGIMWic1yioiquIskQats0zslO6rM9YRKmnTqNWzrr1yCnlN1EdcZyvZ5yeuu72J%0AGAq5nb9fwc1HXN0bIBsT5PVWzoW/trZW1O5q+sp+p5TsMW51HNJ2shSpw+cb5N2Fi0RiE/RU+4om%0AuT3VNQw2ZCZhw0uLRfsKi0kCdFb1cG61hrcuZdplCyNOeTX444MkzgQ4uu/WvswLK7FXmkjU2VW4%0AL2bEr0HrxNHYxtjipSKLyVgs7w7VaozQWRtBux6A7v1YCnzJ1odeIxwPwshQbp+d97EfOoouFkHX%0A/Qj3zU3ytZYwZwxN9NuNDDpNdNXomTwb5Zdz+pybkLKpitaSidyg08Sg04R5fgEKFs3K3G6US9Sr%0AVlng14TiDoyaBeo1mZX5btsFiOZXfGT1JG8FwBbbTVzyodI4OLZup04b4GFrkLAcYGm5DY3SwcJG%0AK/F0Eywv8s6yHakxmJuoP3bvAJz9CHeBlSqupkhEZZkNxekp2E6HW6AqLz6nU8u41fmip4vKNao1%0A5eLGrHDxpe7yaaNfo6fQpun1zLCu1nCvK1TW1qrPqwrfkhlbQ94SdHxS4sJykGjExu4GM6NLAS4s%0AB4EgVfou7NaHCEQukk5Fy+LeJlcXcRmLE8hcWJmmuTW/b3RtlaaSNKz/vFyNXT9Ki9xKKN3CQuhh%0AVMZmlKFubFUD6Du0vH8s30fXHi22mk/x5qsOIvFF7NZG2tY9NC+8gL1Ji+XSJBdqu9FrG+iOnqbh%0A3i+XFSHd7zTQ/+I/Za7FqRdxPfoUbYsZt77gO6DYb6VSsu6XEkaG5oIMmmSGgxIx9yjh6AqQd1+8%0A6I3yZF9tTvD3240cPP5PyMC97pfA/RKS5TdQPPUHdB0/z+pciFrnAg33Pkm1250TQ4XJeErrAblc%0AxVneDh8+zNBQ5jc4NDRUlsintH0l7A41h48aS7LJ3T6yf3OM6y7PIrjDKRL3jj0c3hRRKhUkk1lh%0AYGToWP4518l5pBo74968e0JXjRfsDsbP5++k3rszK3bTk5l9rR3asr7sDhVmq5KAP1W0oNDfGcFv%0Abijqr7UpxXjBYz/znFLl+jdblSSToFJR1l9js4rF2WKXWKNJIhSUr3mf3aGitUN723+/gpuLEE03%0AQGtrJnqydGUxy9TUVFG7G+kru/9q+vq40oSG8OaqUzg2x0J0kSWPmrSsxmpsYjq0hvviEkqlHo2q%0ACbOhnqWYmp9dShBIwt0ltS2z8Q0LIbi4kUKfjmLTGolLTuYX4rD9pZq2pDDFuGnFi9fVWiacSidH%0A4dheFl66lJvsP9bXgysUw+1201Nds+mClQL3NBFzDQTyMRsKjQ7iIXSt3eicHUTnJolOX0Df5KL2%0Ars8DUDVwL0ddrRwuGMeg00SLQsvQsVDO/eJwwcpYqfArzRj4M5+Cn/lg0CQz4HmNXYczVpV6zSoX%0A9T3Up/K+6bJqgXD1MjNrVhbDs/xsvodkYA97FUYyGRnauZAO8YYcZ311CyuMtp1l2mk8/l/QpZd5%0AtLOL9oc+i+Tqwv3SS7lmbYFVVvX5v9OlVbLHbOD1sJ5/nlbykEmBKpKZjrsKRNPrPjUue0GMkxGm%0AQ8XWI4BgTAkVDMZDywsMLS/kCnWmF45zQa9j1KNlt33rKadGpead15JI7ZaioOkLyzrGvUbSqXwd%0ArKzbSmSzaOKIZxW9xkGDzs+Yd4axNS9zGxscdLazpqhiaGkB79Il5jY2MosSYT2+aDvLF+Y5UGdG%0ApTTxw3UdL240AA081VfDp+usKI/pUW5kLGyejSStHdqKk/kHH+5m5ViE6tMvYN9MS03TYdo2VnOu%0AbIqn/wx5ZJj0334TAPnVn+cyuhURi+T2Sz39nK2qZfz4u3RabURTSXYbtOjqajHYq3lnLMw7m0kp%0A/3RpCJJ2Xmosjr0Z8YT4g4N2BjfTdcs9/civ/jz3udTTjzwyTN13v0l2GUY2/Rmu/sHrSnkdj8cv%0A+3lfX99lP89SyQIlEHxc2Or+LH4+3AOArcBKZXdkLEC2GlXZc6S0v60WDjxF/e2hoaw/a8kxK/df%0AuT81noVEiYCjSMBlRVjpvp69+rK+BDsfIZpugJ6eHgwGAx6PB7fbXfbSff/9TK2MAwcqu5wUMjAw%0AgCRJjI6Osr6+jsWSX29NJBJ88MEHSJLE/v03J532raCv08DQYubBU8mMfznOrINatV4xq4/DCA6j%0AEjaDv0+urjNZf+WEE9tJaYpxbTBY0dpU/PJx8fjjjxetcEub7j2lsU6leHqOYtNFqdm0PlUN3JsL%0A1L7SOLZa2d5K+HldrWjdk6SXZ/lC8y7eG5tHf+LXVHlHWZsxoelrItF2FGvfowTPr2LS5OM+wjUO%0AxqYjPDeTsfc0S/GiIP0FOY5DunysD4DW2MX+i/8DxRNPZc6cq/jctQVWsb/9GnOyiua+fbhqbKT/%0A9pvsq9nNt3RdvBOEZinKvzIrePvkGAm7nQv+MOcsTfxR7FDRk1ApxXlz4SJ91VWEEgremPaQ1DTS%0AaclbO0/7Qpyen8xZtqYCI9hMA+xRWFGj4/xyHbvtlWtWAMy8P4FyOs7Lseayz9RJmViBx53VXMVF%0A/0yRZhtZHue9gsrzY2te0kmZF+RWHFEv9RRY3moP4tI62cDJWysQ1froO1RHatMakxUYdoeqaBV2%0AxZOkb7++bDJgd6ip74H0q6dz+xRHPwdHP1dkVUr/8L8XfS/7WamIKbTmzL79dpHFcGV1hvsWL3Lw%0A0af404/OcMbayT7/BIe8o0hH9vHFc//Cj9o+k+uv315cBynrbnbFcfVf2TWoEs3NzZw+nT8PfX19%0A9PX1VbRaCQQ7jUpi6mr3XU1fV9vftSw6XM13Dx81EgqoaXTqc/FJld6ZYrHjk4fyz//8z//8dg/i%0ATkWhUBCNRhkdHWV2dpZ77rknl2L0F7/4BW+//TY9PT088UQ+Q9WvfvUr/vZv/5a1tTX27s3Hgej1%0AehYXF7l06RLLy8vcddddKBSZmITvf//7nDt3jqNHj/LAAw9s2/iDJRP9m42pSklLmw29QYW1Rkat%0AllCrwWJT4mhW57Z1cphosvxBtBjRsRLVoJLS2LRbZ5lyGGI0tllJ6W5h/FdJ5fUNe/1VHd9ms9Ha%0A2orNZstt19fXk06laFXnxcSMrh6fzszcYppTXjOnV6rpbtZgTOatJvKuXmKujqsah6lKSX2jGlNV%0A3tXL6PWiCed98dJqFTFzFSmdllhDI5Yj9+HqbKU7OEPjW5mEAClfnPgFL8n3T0E6Tez7PyKxFCEV%0AShE8sUK85iCNQ6/QMfE+lniQz07/mt2NCrS2Kjqjp3A5VcSrqtEH8+OwO1Q4mtWsreRdFTstHqoe%0AeSQ3uZVHhrGMnKDV6cTW0wueBSwv/SMty9NYzw4hx2LgmccRWaVjYw5rQz2fu38X9x2qx6YMU7N4%0Anp5eF/qOLhbm1+kz5M/R+0tTvL6o4fi0m5NLK6xGInjiaSIJO3HZxCmvmZcXI6z6L+S+k0pHCEXd%0A6JRm4g2fJprqYjXcQCRh5PTS3awuVaM0x5nzJvnVmJk3wo3s8i+xy7+EIRmnecNLXXSDQ8tuHpo7%0AiVpdA47d9B+4m099pp/g4jReXz6YXKOykEjlFxD0WidWczvqtWGMm9XcXTU2jj78GebmVjgu64mQ%0A5nQ6hC0xxeP39nDAYaLJnL/HVGqJ+Zl8XaFde3RF90chUkMTUmsnmK0oHnkyI3wampD6DiA1bBZJ%0ATaWQh97OfSfXruR7haTTaS5ezBfFPbTsxhoPQzSCY2mc/b6LOCKr0H8Y5VeeZq9FQfvqBNZqK08e%0Abs0JwLKxXmlcDU1l37sasr9Xg8HA4GDGWlX6m75RjMaMEAyHw1doKfi4Ia7dnYmpSsmu3XVYbJrc%0Atav0zhR8/JAkiaqqCrU6tqt/+VamT9uBxONxvvGNbzA+Po7NZqOnp4fV1VXGx8epqqriueeeo6Gh%0AoHL9Cy/w4x//mAceeIA//uM/LuorEAjwta99DY/Hg91up6Ojg9nZWWZnZ7Hb7Tz33HOYK9SiuV4W%0AFxdvafY8uPpsQkvHzzM9ESUma9Aq4pj1STbSJmI6G9rqKvaZ/bTL5alDsyxo1LCnZ8vPbwZXimm6%0AEqWm/ojbR8jtZz6sYyakL7ME7GuOc7fBk9vOWoaudxyFlqbC/rIUXjt5ZJj0z/4RZvPFeWluL94G%0A6D9cFHcFGdet0slyJTeHrVwfCt2+sv3JYyNFFozS41Y6ZpZ/eHGVo8azNBv9jHp9vObe4PRmgWRH%0AdI76RP5etVszRQu9sTlMCh3h2BzxZD4OUaOqxmbKJMAozAbVZBrhncli17T+TSsKtQ2wukQZ/YeR%0A6hpyFpIPT44zcvpSxXpD2VpEhZnhmh193HPPUaYnP+K5GUNu/9dawhw+Wtn6vd3uJqUxTVeD2+1m%0A9tRJmo7/MufuJz36FPLLP8y1udz1vFnjul183DOwCbZGXLs7F3Ht7kxE9ryPORqNhv/4H/8jP/3p%0AT3nnnXcYHh7GaDTywAMP8NRTT11T4gaz2cxf/uVf8sILLzA8PMzQ0BAWi4XPf/7zPPnkk5hM5auo%0AO5WGe/fQcO/lWpjwrpsxeDMT1pmlZboN+dzXE34fnVt99SZxI5mkPAuJnM+0+2Is4wrg1+Fe2Xq1%0A+syshvrDTuyaSJFAut5x5FzxrkJwSf2DKKBIvEj7BpFLRRMlmd36D1ecpF6LS0dpXEwlt69K7mKV%0A8CwksMRUnIkN8N5iJo0uTdV4o0aaJS3W5AYUiKZA5GIutshPps5IoWiKJ9eKxEwgPMqeBhfBqvL0%0ABs662py7YeF5zDEyhEw+Hmj/oUEaY4nNBAZG5icb+ChuK0rTWyia4uF6ho6FOHx0L88ZJzk54WFP%0AY9WWggm2392kNJHC1ZBNniB3thVdP9m1a9uEzvWMSyAQCASfbISl6RPMx9nSdK1Mvf5rgvI4rRYb%0A0+s+TFImYcDNYGHjQzzBc9hNvTiqtifG7OyHkVxmPQDXLi119uLg08NHjUxPxoqsTa5dWvr235qa%0A25WuXemKvTwyTPrYK4CE4mjm/JdahW50slrJ0pQ99rVOqkvPu9YGtj0qvvf2Cp9T2gjH5opEkM3c%0AjC+QTxRhNuymsaEJ98ypIvFUSmGWNYBDnimO7OtD8dQf5P4meWwEtHqIRZBXPDDyfq699PBvIPX0%0AF4vUR59i6f0LzDoeYLn+IECufkqhkHLt0vKpz2ZSr4tV0zsPseJ95yKu3Z2LuHZ3JsLSJBBcBUbF%0ACYbrJhgF0EPXchDYftG0sPEhx2YyRYMvrr3C0ZZntkU4FaYjz25vlbDh41LTBcpX7KX+QZQlgqU0%0AEH87jlmpz+uxHpSe9/6+TL2qC4YoxDIJS+zWhwgwz8NHdzE9GcN3Pi+aFJKagQNdGIwKPvzo11se%0AJx6P81hfD7Nv/hpncI22jVWknv+l6G8qHLs8Mky6UDT19FfMPNf4O4/TMDbCxZo2xr01FROs3O57%0ARCAQCASCnYB4mwp2BCt1xYVf58wBUnPBioHhN4IneK5su1A0ubeo93IlKgmkSvElH7eaLlfDzXCF%0A2q4+tzrvllj+0WjQOnHsbsHlMmPQJpiZ3oc/lMmM5w+dIRxr5einejBVKbl0aZa2tmZiSW+RZSl7%0AP7hqbFcvIPsPk7XY5RJgbJF5rgcIHAsWCWqzVUnPXt0dcY8IBAKBQPBxR4gmwY6gvv5uzi3/KLc9%0Avd7JMqFtF012Uy8X114p2s7idrt5abN20OnTp3n88cevSjgViqOsq12lGCeR5vTmUHo+VzzFmRm1%0ANnKFku0ONfWN4J/Ifz47O4vL5WL/oS72H+ra3NuF3W4vE9BXI/ZK3Q/ZdHPcysKWpbVDWySahGAS%0ACAQCgWD7UNzuAQgE20F93W/Qrfst9NEWlj0P8eri3WU1W7YDR9V+jrY8w67qz5W55s3OFhdFLd2u%0ARFYcuS/GGDoWwrOQSflcOnEv3RbcPErd2fr7iu+j7t3FBaabm5txu928/fbbRcWpXS4X999//zXX%0A6qmU6AKunPEtazVz7dIWiWyBQCAQCAQ3jrA0CXYMAx1PkJj7HMuEeHaXcdutTFkcVfsrxjGVFrps%0Abi4vXFpKJXFkd6grxjgJbg1XcoEsLawLXJeFcSsqFYAttD5ls+ldbRZCgUAgEAgEN46YiQl2FINO%0A000TS1eidDJ9NRPnrcTRnRi7tJO4kvjIpsUGePvtt4s+y7rrXS+V3PDSP/zvRW3ksRGRMlsgEAgE%0AgluIEE0CwTZSOJm+Gi4njoTV4M7geiyMV6IsK2EF65NAIBAIBIJbhxBNAsFtRoijO5vrsTBeK1dK%0AAiEQCAQCgeDmIkSTQCAQ3CDXamG8Hm5G6naBQCAQCARXh8ieJxAIBAKBQCAQCASXQYgmgUAgEAgE%0AAoFAILgMQjQJBAKBQCAQCAQCwWUQokkgEAgEAoFAIBAILoMQTQKBQCAQCAQCgUBwGYRoEggEAoFA%0AIBAIBILLIESTQCAQCAQCgUAgEFwGUadJsKPQrgfQBoPETCZiFvPtHo5AIBAIBAKBYAcgRJNgx6Bd%0AD1DjngbAtOLF62q9qcJJHhlGHhtB6ukXRUcFAoFAIBAIdjDCPU+wY9AGg5fd3k7kkWHSf/tN5Fd/%0Anvn/yPBNO5ZAIBAIBAKB4PYiRJNgxxAzmS67vZ3IYyOX3RYIBAKBQCAQ7ByEaBLsGNyKSV5U/oRT%0AipO8qPwJbsXkTTuW1NN/2W2BQCAQCAQCwc5BxDQJdgwXF07gUUziJiOWwgsncHTvvynHkvoHUTz9%0AZyKmSSAQCAQCgeATgBBNgh2DZiEI9SXb3TfveFL/oBBLAoFAIBAIBJ8AhGgS7Bj2KI30q2qYk2M4%0AJS0JpfF2D0kgEAgEAoFAsAMQokmwY1Dru3Ap53ChB8Ct77rNIxIIBAKBQCAQ7ASEaBLsGIyDn8U9%0ADMr4LAs6iXXnMvaND3FU3Zy4JoFAIBAIBALBJwORPU+wozAOfpa1fQcY1r3BxbVXODbzPAsbH97u%0AYQkEAoFAIBAI7mCEaBLsOEaWTl92WyAQCAQCgUAguBaEe55gx7EUbMOgKd6+GWhCoyRXxpkPtKKo%0A3YPdob4pxxEIBAKBQCAQ3F6EaBLsOPrqBvnOh0EaTJdYCrbxb/Zvf1pwTWgU6+L3Aag1nODXZ54A%0A+oVwEggEAoFAINiBCNEk2HEMOk3ApxjxhHiky7i5vb1owpNF246qaZY9vUI0CQQCgUAgEOxAhGgS%0A7EgGnaabIpayxA0dGNaP57YXNlppdImfk0AgEAgEAsFORMzyBILrIG7cjb/xK7mYpsZ9IqZJIBAI%0ABAKBYKciRJNgx7Kw8SGe4Dnspt5tqdWkXQ+gDQaJmUzELGbixt1g3E3jNoxVIBAIBAKBQPDxRYgm%0AwY5k/swLvKN8CYCLa69wtOWZGxJO2vUANe5pAEwrXryuVmIWM8NzQUY8IfrtNyd2SiAQCAQCgUBw%0A+7lu0fSNb3xjO8eRo6qqimeeeeam9C34ZCCPDDM1/hbszu/zBM/dmGgKBsu239lQ8BdvzQHw0piP%0AZx9wCuEkEAgEAoFAsAO5btF0/vz57RxHDqvVelP6FXxyWBpbxlv1u8D/ndtnN/XeUJ8xkwnTirdo%0Ae2QiVNRmxBMSokkgEAgEAoFgB3JD7nk6nY7HHntsu8bCj3/8423rS/DJxWvbg9JnY9fSH+MwbRBO%0AqW84pilmMeN1tRbFNPXbFbw05su16bcbb3ToAoFAIBAIBIKPITcsmr74xS9u11iEaBJsC3V9TlKn%0AVvlCjRHICBnveoCYxXxD/cYs5qI+Bp0mnn3AKWKaBAKBQCAQCHY4IhGEYMdhd6hp2khBJL9PGwze%0AsGiqxM2uByUQCAQCgUAguP1ct2j6/d//fbRa7XaO5ab0Kfhkoox4AE1uO7ayCE2O2zcggUAgEAgE%0AAsEdy3WLpkceeWQ7x3HT+hR8MpHn3ITjKQBC508S6+pGMXDwNo9KIBAIBAKBQHAnItzzBDsO7XqA%0AGmd3bjt0/iRST/9tHJFAIBAIBAKB4E5GiKYbYH5+nuHhYc6cOcPi4iLr6+sYjUa6u7t59NFH2b17%0A95U7KeDNN9/k7/7u77b8/J577uFP/uRPbnTYO57Smkr6x75Eov/GsucJBAKBQCAQCD65CNF0A3zz%0Am99kbW0NvV5PV1cXu3btYm5ujqGhIYaHh/nKV77Co48+es39tra20tbWVra/q6trG0a98ymtqeRW%0AyNTcxvEIBAKBQCAQCO5stlU0Pf3009fUXq1WYzQacTqdDAwMcPjwYRQKxXYO6abidDr58pe/zJEj%0AR1Cp8qfyX/7lX/hv/+2/8YMf/ID+/n6cTuc19Ts4OMiTTz653cP9xBCzmHGrPLRKPmQS9KLm3Bmo%0A2Xfgdg9NIBAIBAKBQHAHsq2iaWVl5bq+Nz4+zhtvvIHT6eSrX/3qNYuM28Wzzz5bcf9nPvMZhoaG%0AGBkZ4cSJE9tay0pwZTShUep1ryEnHSijDwKwl+2p1SQQCAQCgUAg+OSxraLpj/7ojwiHw/z4xz8m%0AFArR09NDb28v1dXVyLKMz+fj3LlzjI2NYTKZeOKJJ5BlmcnJSYaGhpibm+Nb3/oWf/VXf4XRaNzO%0Aod1yWltbGRkZwefz3e6hfOLQhCcBkFINxR/Mj4Hl8G0YkUAgEAgEAoHgTmZbRdORI0f40z/9UyRJ%0A4utf/zq9vb0V250/f57nn3+eN954g+eee45HH32UhYUF/tN/+k94vV5eeeUVfvu3f3tOz5wJAAAg%0AAElEQVQ7h3bL8Xg8AFit1mv+7tTUFD/4wQ+IRCJYrVb6+vrYs2fPdg9xxxI3dGBYP46sXIJET25/%0AOH4JJUI0CQQCgUAgEAiujW0VTS+++CLz8/M888wzWwomgD179vCHf/iHPP/887z44os8+eSTOBwO%0AvvKVr/Cf//N/5oMPPrijRdPS0hKnTp0C4NChQ9f8/VOnTuW+D/DjH/+YPXv28Cd/8ifXJMKeeeaZ%0Asn0ajYZvf/vbANTW1l7z2G6UbOxXXV3dzTtIXR2zG0GS86/TbnwTKdWArFwiaT1Cw8087g7nllw7%0AwU1BXLs7F3Ht7lzEtbtzEddOUIltFU3vvfceKpWKwcHBK7YdHBxEpVJx4sSJXNKDgwcPIkkSCwsL%0A2zmsW0oqleLv/u7vSCQS3HPPPbS3t1/1d61WK1/84hcZHBykvr6eeDzOxMQE//iP/8j58+f59re/%0Azbe+9a07KlnG7eDChQv8wwsnAD3d9RHaay5gbDxI/15RPFkgEAgEAoFAcO1sq2haXV1Fo9Fc1aRe%0AoVCg0WhYXV3N7dNqtRiNRiKRyHYOa0v++q//mtnZ2Wv6ztNPP01nZ+eWn3/nO99hbGwMu93OH/zB%0AH1xT3wMDAwwMDOS2DQYDhw4doq+vj//wH/4DU1NTvPvuu9x3331X1d/z/z979x4edXnn//81OZMD%0ASUjCJGMCDAQIJwNK8FARUHQrBU/r4deu1XbrtbWKyrql2lasLrbq5aXbrVa3ratWv9WVWnUJWg94%0AQGQ5CSRySkJgAgkJQxICZCZkJpPM74+YkSHJMElmMpnM8/FPuT+H+/POddOWVz73fX+eftrn+YaG%0ABrnd7j7VOFBdv7Xp76Yh/ti1a5fnz+VHE1R+NEE5bXEyBfGZkWAwxg7BwdiFL8YufDF24YuxC08G%0Ag0E5OTlB6z+goSk+Pl42m01HjhxRdna2z2uPHDmilpYWJScne4653W6dOnXK61gw1dfX9/mtlsPh%0A6PXcm2++qY8++kipqan65S9/GbCfIyEhQVdddZVefPFFlZSU+B2aIlVeXp5KSkq8jv3dGqdxNTYV%0A5Q7O3y0AAAAMHwENTRMnTtSOHTv04osv6mc/+5nXt4tO197erhdffNFzT5fGxka1t7crPT09kGX1%0AqmttTyC8//77WrVqlRITE/XLX/7yrKGxr7qS8/HjxwPa73BkNpu1ZMkSvfvFNh2xtak2IVeNcVkq%0AtdoJTQAAAOizgIamq6++Wjt27FBpaanuv/9+XXPNNZoyZYrS09NlMBg8W46vWbNGhw4dkiRdc801%0Anvu//PJLSdKkSZMCWVbQrV+/Xi+99JLi4+P1wAMPaNy4cQF/ht1ul9T51glnZzabdUFslh5dV+M5%0AVmgM723sAQAAEBoBDU1Tp07VD37wA/35z39WTU2Nfv/73/u8/rbbbtOUKVM87ZMnT2r27Nm6+OKL%0AA1lWUG3fvl3PPfecoqOj9dOf/lQFBQVnv6kfNm3aJEl92lgi0hXlJuvBebkqtdpVaEziLRMAAAD6%0AJaChSZKuuuoqjR8/XqtWrfJakH+66dOn68Ybb+wWMLp20QsXZWVlns0Wli1bpsLCQr/uW7ZsmSTp%0AoYce0qhRozzH33vvPV122WVeb5NcLpfefvttbdq0SXFxcZo/f37gfoAIUJSbTFgCAADAgAQ8NEnS%0A5MmTtWLFCtlsNlVVVenkyZNyu91KTU3VuHHjBm2jh2B74okn5HQ6NXr0aG3dulVbt27tdk1BQYEu%0Av/xyr2Ndm0+4XC6v4y+//LJee+015ebmKjMzU21tbaqqqlJTU5NiY2N19913e4UsAAAAAMEXlNDU%0AJTk5WdOnTw/mI0Kqa53R0aNHdfTo0V6vOzM09eaGG25QRUWFDh8+rJqaGrndbmVkZGjhwoVavHix%0ATCZTQOoGAAAA4L+ghqbhbtWqVQG9L9ymJ4aD2uYdstp2y5g8TaaUWaEuBwAAAGHo7F+hBcJUbfMO%0ArT/0tCqOfaD1h55WbfOOUJcEAACAMNTv0HT//ffr17/+dSBrCUqfiFxW226fbQAAAMAf/Q5NVVVV%0Anm8tBUow+kTkMiZP89kGAAAA/MGaJgxbOQdcuvhdu47mxWh0tUs533FJ/u0KDwAAAHgMKDSdPHlS%0AS5cuDVQtQEC5y0plsrhksrg8bUNhUYirAgAAQLgZUGjq6OhQfX19oGoBAspQUCj32tVebQAAAKCv%0A+h2afvKTnwSyDo+4uLig9IvIYygsUtTSFZ1vmAoKecsEAACAful3aJo/f34AywCCw1BYRFgCAADA%0AgLARBNAHfCwXAAAg8vBxW8BPfCwXAAAgMhGaAD/xsVwAAIDIRGgC/MTHcgEAACITa5oAP5lSZmnu%0AmPtY0wQAABBhCE2ICFtrbCq12lVoTFJRbnK/+zGlzCIsAQAARBhCE4Y1a22bdlW26O2aY6p2O1Rc%0A1qQH5+UOKDgBAAAgsrCmCcOWtbZNW9bb1VLn1j9EpyvPEC9JKrXaQ1wZAAAAwgmhCcNWvdXl1TYZ%0A4iRJhcakUJQDAACAMBXQ0LR06VL98pe/9Pv6hx56SHfffXcgSwA8sozes09zz4ljah4AAAD6LKBr%0Amurr69XW1ub39Y2NjWpoaAhkCYCH0RSrOXOTVG91KcsYI6MpNtQlAQAAIAyFdHpeR0eHoqKYIYjg%0AMZpiNX3WCLU4avT555/LYrGEuiQAAACEmZAlFqfTqRMnTighISFUJSBCWCwWFRcXq6SkRMXFxQQn%0AAAAA9MmApuc1NDTo6NGjXsdcLpf27t0rt9vd6312u13r169Xe3u7xowZM5ASgLOqrq7u1jabzSGq%0ABgAAAOFmQKHp008/1Ztvvul1zGaz6eGHH/a7jyuuuGIgJQBnlZeXp5KSEq82AAAA4K+QfNw2MTFR%0AeXl5uuKKK3TJJZeEogREELPZrCVLlqi6ulp5eXm8ZQIAAECfDCg03Xjjjbrxxhs97ZtvvllpaWn6%0Awx/+MODCgEAym80BC0tx9r2Ka9kvZ+IEOZOmBKRPAAAADF0BfdN06aWXKimJD4di6AlU0Imz71Va%0A3SuSpMQTG3Q851aCEwAAwDAX0NB01113BbI7ICACGXTiWvZ3axOaAAAAhjc+koRhr6eg01/OxAk+%0A2wAAABh+grIRxKlTp7Rt2zYdOnRINptNLper12sNBoN+8pOfBKMMQFJnsEk8scGr3e++kqboeM6t%0APU71s1gsbDYBAAAwDAU8NH322Wd66aWX1Nra6vc9hCYEk6+g0x+OSptay47IUGCUobDzWNcHdCWp%0ApKRES5YsITgBAAAMEwENTSUlJXr++eclSbGxsZo0aZLS09MVHR0dyMcAfeZMmhKQtUfu0q3qeHZl%0A55/XrlbU0hUyFBbxAV0AAIBhLKChafXq1ZKkSZMmafny5Ro5cmQguwf6Lf7EScXbbHIkJ8uR2v+/%0Al+6y0m5tQ2ERH9AFAAAYxgIamg4cOCBJuvPOOwlMGDLiT5xUhuWgJCm5vlGN5rH9Dk7x00YrtiNb%0AzoM2HTqRr2Pplyurto0P6AIAAAxjAQ1N7e3tSkhIUE5OTiC7BQYk3mbr1u5PaIqz71VawkapKEMq%0AytCXlVeruildlvV2zZmbFNAP6AIAAGDoCOiW49nZ2XK5XOro6Ahkt8CAOJKTfbb9EX/ipFJqj8ng%0AMnmOmVIOev5cb+19h0gAAACEt4CGprlz58rlcmnHjh2B7BYYEEfqSO3LbteBxHrty27v81umrul9%0A8faRim6d7wlOtc1jPddkGYOyez8AAACGgID+S2/RokXavHmzXnjhBZlMJqbpYUiobd6h9Y1PdzYa%0ApblJ98mUMsvv+8+c3tekSdoXe4leOJYmk8GuWrdT2R0xMio2kGUDAABgiOh3aFq3bl2Px+fOnatV%0Aq1Zp+fLluvDCC5Wfn68RI0b47GvevHn9LQM4K6ttd7d2X0KTIzlZyfWNnvYXbRu1+9Q8VbtHqNrt%0AkCSVWu0qyu37tD8AAAAMff0OTc8999xZr1m/fr3Wr1/v8xqDwUBoQlAZk6ep4tgHXu2+cKSO1OfJ%0AJUpucemQ4aAsUfuVnTxW0jdvUguNSYEqFwAAAENMv0NTZmZmIOsAgsaUMktzx9wnq223jMnT+vSW%0ASeqc3rfN8aF02jeaC7Nn6sF5uSq12lVoTOItEwAAwDDW79D0+9//PpB1AEFlSpnV57DU5czpfabk%0AWV/3J8ISAABABAjo7nnAcHTmdL4JoxaEqBIAAACEAvskA2cx0Ol9AAAACG+EpgHYvXu3HnnkkV7P%0AT5w4Ub/+9a/73O+2bdu0evVqVVVVSZLGjRunq6++Wueff35/S8UAnT69b2uNjbVMAAAAESSgocmf%0AHfVOFxcXp8TEROXl5WnGjBlKS0sLZDmDxmg0qqCgoMfjffXee+/p5ZdfVnR0tGbMmKGYmBh99dVX%0AeuKJJ/SDH/xAixYtCkTJEcddulXuslIZCgplKCzqdz9ba2x6dF2NJKm4rEkPzsslOAEAAAxzAQ1N%0AvX27yR/R0dGaN2+ebrvtNiUkJASwquArKCjQXXfdNeB+amtr9eqrryo2Nla/+tWvNGnSJM/xFStW%0A6NVXX9WsWbP4aHAfuUu3quPZlZ1/XrtaUUtX9Ds4lVrt3dqEJgAAgOEtoBtBXHrppZo3b56Skjq/%0AWRMXF6eCggJdfPHFuuiii1RQUKC4uDhJUnJysi699FKdf/75GjVqlNrb2/XJJ5/oiSeeUEdHRyDL%0AChvvvfee2tvbdcUVV3gCkySZTCZdd911am9v19///vcQVhie3GWlPtv+irPv1f836v90TfoRXRCV%0AojxDPN9nAgAAiAABfdN011136Xe/+53sdrtuvPFGLV68uNtbo9bWVq1Zs0ZvvvmmJOlnP/uZpM63%0AVH/84x+1Z88eff7555o/f34gSwsL27dvlyRdeOGF3c5ddNFFeuWVV7Rt2zb98z//82CXFtYMBYVy%0Ar13t1e6rOPtepdW9ojRJD0ySPqxMVvWJfI2Jig9gpQAAABiKAhqa1q5dqw0bNui73/2urr322h6v%0ASUhI0A033KCYmBi9/vrrmjZtmubPn6958+apqalJr7/+ujZs2BBWoenIkSN67bXX1NzcrJSUFBUU%0AFGjmzJmKivL/RZ7dbldDQ4Okzo0fzpSRkaGUlBTV19erpaVFiYmJgSp/2DMUFilq6Yp+rWmKP3FS%0A8TabDE17pNPyvynloKpP5Kve6pLRFBuEqgEAADBUBDQ0ffrpp4qKitK3v/3ts1777W9/W2+88YY+%0A/vhjT0BasGCBXn/9dc+uceGivLxc5eXlXsfGjBmjf/u3f/N7/VFXYEpKSup1TVdGRoaam5vV0NCg%0AMWPGnLXP++67r9uxuLg4Pf7445KkzMxMv2oLpJiYzr9yWVlZg/vghYu0YfwF+rL6uGY3R+lb4zPO%0AektU5QFFWw5+3Zqkdlet3DG1kqTa5rGSpAkTRykrKzLWNIVs7DBgjF34YuzCF2MXvhg79CSgoenw%0A4cNKTEz0ayOHhIQEjRgxQtXV1Z5jqampSkxMVEtLSyDLCprExERdffXVuuCCCzzhqKqqSq+//rr2%0A7dunRx99VE8++aRfb4VaW1slSfHxvU/36jrXdS38t+FAo5av3iNJemNHrZ68eqrP4GSob1C0pcrr%0AmPWAUZ+kpKqqeYyOnMjRgtjdGmOeGMyyAQAAMAQENDS53W7Z7XbZbDYlJ/v+7bvNZlNLS0u3kOBy%0AuQZt97ynnnrKK7T5Y+nSpcrPz5ckmc1mmc1mr/PTp0/XypUr9cgjj2jv3r16//33df3115+1X7fb%0ALUkyGAx9qseXp59+2uf5hoYGz3MHS9dvberr6wf1uZ9XWM9o12lSSu8bjow8XKsz/wbHRSco6d1t%0Aak9z6PLjf9ec794w6D9HKIVq7DBwjF34YuzCF2MXvhi78GQwGIK6w3RAQ1NeXp727dund955R7fc%0AcovPa9955x253W7l5uZ6jjU3N8vpdA7atLH6+nrV1tb26R6Hw3HWa6KionTNNddo7969Ki0t9Ss0%0AjRgxQpLvt0hdzw63LdmHgkJjkorLmrzavjiSk5Vc3+hpnzRmyTlzhuZk56iorFSGghsG9L0nAAAA%0AhI+AhqbLL79c+/btU3FxsVpaWnTdddd1mw/a0NCgt956Sx9//LEkaeHChZ5zu3fvlqRub2+CpWtt%0ATzBkZ2dLko4fP+7X9V1B0W63q7W1tcdg1NjY6HUt/FeUm6wH5+Wq1GpXoTHprN9WcqSOVKN5rOJt%0ANjmSk+VIHSmpc1OJM8OSxWJRdXW18vLyBu3vLgAAAAZPQEPTggULVFpaqo0bN+rjjz/Wxx9/rMzM%0ATI0aNUqS1NTU5PWq88ILL9SCBQs87c2bNysxMVEzZ84MZFkhYbd3fgTV37dCSUlJyszMVENDg6qq%0AqlRQUOB1vrGxUc3NzcrMzGTnvH4qyk3u04doHakjPWGpNxaLRcXFxZKkkpISLVmyhOAEAAAwzAQ0%0ANEnSPffco3Hjxumdd97RqVOn1NDQ4NkZrsuIESN0zTXX6JprrvE6fu+99wa6nJDZvHmzpL69NTvv%0AvPP04YcfatOmTd1C08aNGz3XYOjYtWuXV7u6uprQBAAAMMwEPDRFRUXp2muv1aJFi1RSUiKLxaKT%0AJ0/K7XYrNTVVZrNZhYWFPneJCxcfffSRLrzwQqWkpHiOud1urV27Vu+++64MBoOuvPLKbvctW7ZM%0AkvTQQw953sJJ0qJFi7R27Vp99NFHuvjiizVp0iRJUl1dnd5++21FRUVp0aJFQf6p4C+LxSKLxeJ1%0ALC8vL0TVAAAAIFgCHpq6xMXFac6cOZozZ06wHhFy77zzjl588UXl5uZ61m4dOnRIR48elcFg0A9+%0A8AONHz++231dm0+4XC6v4yaTSbfccoteeeUV/epXv9K5556r6OhoffXVV3I6nbr11ltlMpmC/4PB%0AL2fuvNjTbooAAAAIf0ELTZFg8eLFKi0tVU1NjXbu3Kn29nalp6dr7ty5uuqqqzxbk/e1z+zsbBUX%0AF2vv3r2SpPHjx+vqq6/W7NmzA/0jYADy8vJUUlLiaU+fPj2E1QAAACBYDO7B/lAPhoy6urqI+U5T%0AsETSznnDbewiCWMXvhi78MXYhS/GLjwN2e80Pffcc5Kk9PR0ffe73/U61hcGg0E/+clP+lsG4Lfa%0A5h2y2nbLmDxNppRZAemTKXkAAADDX79D07p16yR1rsPpCk1dx/qK0IRgq23eofWHnpYkVRz7QHPH%0A3Bew4AQAAIDhrd+h6dJLL5XBYFBaWlq3Y8BQY7Xt7tYmNAEAAMAf/Q5Nd911l1/HgKEgzjFZ0gee%0AtjF5WuiKAQAAQFhh9zwMe9baNh3YPFHxKT9We1K5Csaey1smAAAA+I3QhGGv3tr5PSxzxwSd036O%0AXE0p0rjQ1gQAAIDwEbTQdPDgQZWWlqq+vl5Op9NrsweXy6WTJ0/KYDAoPT09WCUAkqQsY4zaDx/X%0AVbkNXx+xqfFEnBypI/vcl7W2TfVWl7KMMTKaYgNbKAAAAIakgIemlpYWPffcc9q6davX8dNDU3t7%0Au5YvXy673a7//M//lNFoDHQZgIfRFKvUI01exxyHa6U+hiZrbZu2rLdLkiwVDs2Zm0RwAgAAiABR%0Ageysvb1djz32mLZu3ar4+Hidd955io3t/o/K+Ph4LViwQG63u1u4AoKhpvWEV7vyeFMvV/aua5pf%0Ab20AAAAMTwENTZ988okqKipkNBr129/+Vvfff78SExN7vPbCCy+UJO3YsSOQJQA9ysh2qD3hM3XE%0Alqk94TNlZDv63EeWMcZnGwAAAMNTQP/V98UXX0iSbrvtNo0aNcrntePGjZPBYFBNTU0gSwB6lJdi%0Ak/tErdwxtV+3zbL1sQ+jKVZz5iaxpgkAACDCBDQ0HTp0SAaDQYWFhWd/cEyMEhMTZbP19Z+uQN85%0AEyco8cQGGVwmGdqz5e4w96sfoymWsAQAABBhAhqaHA6HRowYoZgY/7p1uVyKigroDEGgR86kKbKn%0A3KLUug5JUmpdh1wJJ/u1gx4AAAAiS0ATS0pKilpaWtTa2nrWa+vq6uRwONhyHIMmus7p1Y7nLScA%0AAAD8ENDQNGHCBEnS9u3bz3rtu+++K0maPHlyIEsAeuQu3apTa17zOuZITg5RNQAAAAgnAQ1N8+fP%0AlyStWrVKx48f7/W61atX66OPPpIkLViwIJAlAD1yl5Wq9WC56te8ouaSDWqoKWdqHgAAAPwS0DVN%0Ac+bM0axZs7Rjxw498MADmjt3rtra2iRJGzdu1KFDh7Rp0ybV1nbuYPatb31LU6dODWQJQI8MBYVy%0Ar12t1oPlaj1YrqilK2QIdVEAAAAICwa32+0OZIetra165pln9OWXX/q8rqioSPfcc4/i4uIC+Xj0%0AQV1dnQI8/GeVlZUlSaqvrx/U50qdU/TcZaUyFBTKUFg06M8Pd6EcOwwMYxe+GLvwxdiFL8YuPBkM%0ABuXk5ASt/4B/nTMhIUHLly/X9u3b9fHHH6u8vFzNzc2SpMTERE2ePFkLFy7U7NmzA/1owCdDYVGf%0Aw1Jt8w5ZbbtlTJ4mU8qsIFUGAACAoSzgoanLeeedp/POO0+S1N7ero6ODsXG8n0bhNZnlo2qPrlT%0AeSNnaL75Ip/X1jbv0PpDT0uSKo59oLlj7iM4AQAARKBB+UhSdHQ0gQkh95llo6wtzykuZr2sLc/p%0AM8tGn9dbbbt9tgEAABAZAhqadu/e7dn4ARhqqk/u9Nk+kzF5ms82AAAAIkNAp+f9+7//u2JjYzVx%0A4kRNmzZN06dPV35+vmJigjYLEPBb3sgZsras92r7YkqZpblj7mNNEwAAQIQLaJqJi4uT0+nUnj17%0AtGfPHv31r39VXFycJk+erOnTp2vatGmaMGGCoqIGZVYg4OXK0WlqqslQjduhXEO80kenyXmWe0wp%0AswhLAAAAES6goenll19WZWWldu/erV27dqmiokJOp1M7d+7Uzp2dU6ESEhJUUFDgeRNlNptlMPDF%0AHARfXMt+maNHyKwRkqS2xs4PLDuTpoSyLAAAAAxxAQ1N0dHRmjx5siZPnqzrr79eLpdL5eXl2r17%0At3bu3Kn9+/ertbVVJSUlKikpkdS5DflLL70UyDKAHjkTJyjxxAZPO9ZZp7S6V3Q851aCEwAAAHoV%0A1MVGMTExmjZtmqZNm6abbrpJDodDO3fu1Ntvv63KykpJUktLSzBLADzKjyao4st0XT6xWaZUl+d4%0AXMt+QhMAAAB6FfQdGjo6OnTgwAHt2rVLu3btUnl5uZzOb1aSJCYmBrsEQJJUvf1LlR9NkCR9f3aT%0A57gzcUKoSgIAAEAYCEpoOnjwoCck7d27V6dOnfKci4uL07nnnutZ0zR+/PhglAB0c479mErU+cbp%0A1S/TNWt0m2LHfUvpvGUCAACADwENTU8//bT27Nmj5ubmbx4QE6OpU6d6QtLEiRMVHR0dyMcCfhlf%0AeJ6+8+fntSfdpHKN7nzrtOsrLVkyVmazOdTlAQAAYIgKaGjavHmzpM4pd5dffrlmzpypSZMmKS4u%0ALpCPAfrFUFik8bdJNVu3Si3frGmqrq4mNAEAAKBXQZme19LSog8//FAHDx7UjBkz2FocQ4ahsEhj%0ARmbKseH/lJ+WrsrjTcrLywt1WQAAABjCAhqaVq5cqV27dmn37t2qqKjQV199pa+++kpS59unKVOm%0AaPr06Zo+fbrGjBkTyEcDfisYlaFvTT9XknRJbp4aR2XIEeKaAAAAMHQFNDRNmjRJkyZN8nyjqaKi%0AwhOiKisrtW3bNm3btk2SNHLkSM86p4ULFwayDMCneJutW9uROjJE1QAAAGCoC9qW410bQEydOlWS%0A5HQ6VVZWpl27dqmkpEQHDx7Uxo0btWnTJkITBpUjOVnJ9Y1ebQAAAKA3Qf9Ok9T5raaqqipVVlZq%0A//79qqur85xzu92DUQLg4UgdqUbz2M43TMnJvGUCAACAT0ELTVVVVV7famptbfV+cEyM8vPzNW3a%0AtGCVAPTKErVf1qjdMkZNk0mzup2PP3GSUAUAAABJAQ5NH3zwgXbt2qU9e/bIdsa6kaioKI0fP96z%0AjqmgoICtyBEStc07tP7Q05KkimMfaO6Y+2RK+SY4xZ84qQzLQUlScn2jGs1jCU4AAAARLKCh6cUX%0AX/T82WAwaOzYsZo+fbqmTZumqVOnKiEhIZCPA/rFatvdre0VmnrYKKK1qlzuslIZCgplKCwalDoB%0AAAAwNAQ0NOXm5npC0rRp05SUlBTI7oGAMCZPU8WxDzxttz3T63y3jSLq69Tx+5Wd165drailKwhO%0AAAAAESSgoempp54KZHdAQFlr21RvdakpeoK27/8HTU4okfPYSH3RWKH0JZNlNpsldd8o4tT7q7z6%0AcZeVEpoAAAAiyKDsngeEmrW2TVvW2z3txBOpOmfkaI0f7dSB6FZVV1d7QpPUGZy61jEZCgrlXrva%0Ac85QUDh4hQMAACDkCE2ICPVWl1d7llH6/rQmSdK3zHaVR3X0eq+hsEhRS1ewpgkAACBCEZoG4OGH%0AH9aePXt8XmMwGPTGG2/41d9nn32m5557rtfzF198sZYtW9anGtEpyxgjS4XD0543qc3rfF6KTbYz%0AbzqNobCIsAQAABChCE0DMHPmTGVlZfV47sCBA6qurlZBQUGf+x07dqzGjRvX7fjEiRP73Bc6GU2x%0AmjM3SfVWl7KMMcpKnSLVbfWcdyZOCGF1AAAAGMoITQNw7bXX9nruF7/4hSTp0ksv7XO/RUVFuumm%0Am/pdF3pmNMXKaIqVJDlKbWqqy1bc2GS1jblYzqQpIa4OAAAAQxWhKQjq6upUWVmp2NhYXXTRRaEu%0AB2dwl25Vx7Mr1SqpVVLU0nNlYG8HAAAA9CIq1AUMR+vXr5cknX/++UpMTAxxNTiTu6zUZxsAAAA4%0AHW+agqArNPVnap7UuR7q1Vdf1alTp5SWlqbp06dr6tSpgSwxorGFOAAAAPqC0P0niaAAACAASURB%0AVBRgFRUVslqtSklJ0cyZM/vVx/bt27V9+3ZP+80339TUqVO1bNkypaWl+d3Pfffd1+1YXFycHn/8%0AcUlSZmZmv+obiJiYzr9yvW2gMSgWLlJr6kg5v/pScefOVkLRJWe/p6lUOrFXSp0ipUdmyBoSY4d+%0AYezCF2MXvhi78MXYoSeEpgD7/PPPJXVuD971Xzp/paWl6cYbb1RRUZFGjx4tp9OpyspK/eUvf9Ge%0APXv0+OOP6ze/+Y2iophVOVAJRZf4F5YkqalUhrJnOv9ct1bugrsjNjgBAABEIoPb7XaHuohQeeqp%0Ap1RdXd2ne5YuXar8/Pwez7lcLv34xz9Wc3Ozfv3rXwdsi/DW1lbdf//9qqur0z333KNLLvHzH/tn%0AUVdXp8Ee/q7f2tTX1w/qcwciuX6NEk9s8LRbUr8lW9biEFYUGuE4dujE2IUvxi58MXbhi7ELTwaD%0AQTk5OUHrP6LfNNXX16u2trZP9zgcjl7PlZSUqLm5WTk5OQH9plJCQoKuuuoqvfjiiyopKQlYaIJ/%0AnIkTvEIT33QCAACILBEdmrrW9gRK19S8uXPnBrRfSZ7kfPz48YD3HansR0oUffKY2keOUlJ27+vP%0AnElTdDznVsW17JczcQLfdAIAAIgwER2aAqmlpUXbtm2TFJzQZLfbJXW+dcLA2Y+UaOKRaElZUou0%0A5fhnyi2Y3+v1zqQp3cKSxWJRdXW18vLyZDabg1swAAAAQoYdBQJk06ZNamtr0+TJk2U0GoPSvySN%0AHz8+4H1HouiTx7za7garLBaL3/dbLBYVFxerpKRExcXFfboXAAAA4YXQFCB9+TbTsmXLtGzZMh07%0A5v0P9/fee0+tra1ex1wul/76179q06ZNiouL0/z58wNWcyRrHznKq72v8USfNgU589q+bigCAACA%0A8MH0vAA4duyY9uzZo5iYGF100UVnvb5r8wmXy+V1/OWXX9Zrr72m3NxcZWZmqq2tTVVVVWpqalJs%0AbKzuvvtujRo1qqcu0Ud7XPlafeRjXZLcqn2NJ7TrYKuWnJvn9/15eXkqKSnxagMAAGB4IjQFwPr1%0A6+V2u3XeeecpOTm53/3ccMMNqqio0OHDh1VTUyO3262MjAwtXLhQixcvlslkCmDVkcla26Z6q0t7%0Am0/pb42TdcLepAuTXJpRmHLWdUlba2wqtdpVaExSkdmsJUuWsKYJAAAgAkT0d5oiXaR9p8la26Yt%0A6+2edsOIev1yzDfTIRvNY+VIHdnjvVtrbHp0XY2n/eC8XBXl9j8ghyO+WxG+GLvwxdiFL8YufDF2%0A4SnY32liTRMiRr3Vezrk9cZYr3a8zdbrvaVWu882AAAAhi9CEyJGltF7NmpqZrNXuz2mqdd7C41J%0APtsAAAAYvljThIhhNMVqztwk1VtdiomRWh371Z5QLUN7ttzRR2SIMkua1uO9RbnJenBe7jdrmiJs%0Aah4AAEAkIzQhohhNnVPytqy3qzU1V2PyN8sd07mboTNxoc97i3KTCUsAAAARiNCEiNO1tqn6RL4+%0ArPxHFYyp0cixk+VMmhLiygAAADAUsaYJEef0tU3VJ/J1Iu07BCYAAAD0ijdNiDinr23KMsZ4puwB%0AAAAAPSE0ISIZTbGEJQAAAPiF0ISI5S7dKndZqQwFhTIUFoW6HAAAAAxRrGlCRHKXblXHsyvlXru6%0A8z9Lt4a6JAAAAAxRhCZEJHdZqc82AAAA0IXQhIhkKCiUJH2ZMUUvTliiL03nhbgiAAAADFWsaUJE%0AMhQWadutD+s3hxIlSWsOSQ/W2Ph4LQAAALrhTRMi1leJ53i1S632EFUCAACAoYzQhIhVaEySaeQ+%0AnWf6SKaR+1RoTPJ5vbW2Tbt2nJK1tm2QKgQAAMBQwPQ8RKxzUvdp/vhVkqSC0Vt0TmqupFk9Xmut%0AbdOW9Z1voiwVDs2Zm8R3ngAAACIEb5oQsay23T7bp6u3uny2AQAAMHwRmhCxjMnTfLZPl2WM8dkG%0AAADA8MW//BCxTCmzNHfMfbLadsuYPE2mlJ6n5kmS0RSrOXOTVG91KcsYw9Q8AACACEJoQkQzpcyS%0AKWWWLBaLPt/xufLy8mQ2m3u81miKJSwBAABEIKbnIeJZLBYVFxerpKRExcXFslgsoS4JAAAAQwih%0ACRGvurq6x3Zt8w7tqPt/qm3eEYqyAAAAMEQwPQ8Ry1rbpnqrSymJOSoYVa38tHRVHm9SXl6eapt3%0AaP2hpyVJFcc+0Nwx9/lc8wQAAIDhi9CEiHT6d5fGJCXrB9PPlSRdkpunxlEZ2mTb4H29bTehCQAA%0AIEIxPQ8R6fTvLJ2T2Op1Lt5m69N25AAAABjeeNOEiJRljJGlwiFJOtySoHNH2TznHMnJMqWY/N6O%0AHAAAAMMboQkR6fTvLo3PrFG7/TMZ2rPljj4id8xCSSM925EDAAAgshGaELG6vruUXF8lt6NW7pha%0ASVJcy345k6aEuDoAAAAMFaxpQsRzJk7w2QYAAEBk400TIp4zaYqO59za+YYpcQJvmQAAAOCF0ASo%0AMzgRlgAAANATQhMimrt0q9xlpfrSdJ6+SjxHhcYkFeUmh7osAAAADCGEJkQsd+lWdTy7Ul9mTNHL%0AiUZluzZoW+04SQsITgAAAPAgNCFiuctKJUl7JqVr/vhVkqSC0Vu0qz5ZRbkLQlkaAAAAhhB2z0PE%0AMhQUSpKyR1Z5Hc9Orup+MQAAACIWoQkRy1BYpKilKzQj0ex1vDB7ZogqAgAAwFDE9DxENENhkXIL%0AizS3eYestt2aZJiunJOj5eg4KUfqyFCXBwAAgCGA0ARIMqXMkrljgjIsByU1Krm+UY3msQQnAAAA%0AMD0P6BJvs/lsAwAAIDIRmoCvOZKTfbYBAAAQmZieB3yt7Fij2ltsyk9LV/w5JqbmAQAAQBKhCZAk%0AWSwWFRcXe9pLliyRmdAEAAAAMT0PkCRVV1f7bAMAACBy8abpa62trdqyZYsqKyu1b98+HTx4UC6X%0AS9/73vd07bXX+ry3sbFRb7zxhkpLS2Wz2ZSZmamLL75Y1113neLi4vpcS01NjVatWqXdu3ertbVV%0A2dnZWrBggRYtWqSoKHJuMOTl5amkpMSrDQAAAEiEJo8jR47o2Wef7dd9Dz74oE6ePKm8vDwVFBTo%0AwIED+tvf/qadO3fqV7/6lWJjY/3ur6KiQitXrpTD4VB+fr6ysrK0d+9evfLKKyovL9d9990ng8HQ%0A5zrhm9ls1iWLJqn2eKlMaYUym81nvwkAAAARgdD0tYSEBF122WXKz8/XhAkTtHnzZr311ltnve/5%0A55/XyZMnddVVV+mHP/yhJKm9vV3/8R//oS1btujtt9/WTTfd5FcN7e3teuaZZ+RwOHTrrbdq8eLF%0Akjrfgj366KPavHmzPvvsMy1YsKD/Pyh6VNu8Q/scf5FGSPscu5TdbJQpZVaoywIAAMAQwFyvr2Vn%0AZ+uOO+7QwoULZTab/ZoGV1lZqb179yo1NVW33HKL53h0dLRuv/12RUdH6+9//7tcLpdfNWzZskVW%0Aq1Vjx471BCapM9D96Ec/kiStWbOmjz8Z/HGk6hOvttW2O0SVAAAAYKghNA3A9u3bJUnnn39+tyl4%0AaWlpmjJliux2u8rLy/3qb9u2bZKkCy+8sNs5s9kso9Go6upqHT16dICV43Tu0q0ybd3mdWxMR1uI%0AqgEAAMBQQ2gagKqqKknqdf1L1/GDBw/61V/XdYHqD/5xl5Vq/IhkLY7J0Mzozv+ccqpCcfa9oS4N%0AAAAAQwBrmgagsbFRkpSRkdHj+a7jDQ0NfvXXdV1v/Y0aNapP/d13333djsXFxenxxx+XJGVmZvrV%0ATyDFxHT+lcvKyhr0Z/em9YK5OvU/n2j8rBma0J4td/QRuVWrhKPvK3ViqpReGOoSh4ShOHbwD2MX%0Avhi78MXYhS/GDj0hNA1Aa2urJPW6rXh8fLzXdf7213XfmRISEvrUH/yTUHSJottWKNr+9dqztgK1%0AJ3ymBNVKZc/IXXA3wQkAACCCDZvQ9NRTT/X5g6RLly5Vfn5+v5/pdrslqdctwLvOB0pf+3v66ad9%0Anm9oaAh4jWfT9Vub+vr6QX3u2YxMTJXsjZ62oT1b7phaSdKpuu2yuUyhKm3IGKpjh7Nj7MIXYxe+%0AGLvwxdiFJ4PBoJycnKD1P2xCU319vWpra/t0j8PhGNAzR4wY4bMfp9Mp6Zs3RGeTkJAgu93ea39d%0Ax/3tD/7b5YjR6dtvuKOPeP7sTJww+AUBAABgyBg2oalrnc5gysjIkMVi8axtOlPXcX/XDmVmZspu%0At6uxsVFjx47tdv7YsWN96g/++7DiiN5wxGjBqGM64t4nHbZqclySDjTGKd/5ucYX2mQoLAp1mQAA%0AAAgBds8bgHHjxkmSLBZLj+e7jo8ZM8av/rqC0tn66ylQYWBmNO3Tgaj92j/qD7JnfCL7uIP6+GiH%0Ayo8mqKZynzqeXSl36dZQlwkAAIAQIDQNwHnnnSep8/tKbW3e3/U5fvy49u7dq8TERBUUFPSpv02b%0ANnU7Z7FYZLValZubq9GjRw+wcpxpztQxutrxrtex5PGHNX7CUX2r0Kn4Cclyl5WGqDoAAACEEqFp%0AAPLz8zV58mSdOHFCf/nLXzzH29vb9cILL6i9vV3f/va3PVtXdnn22We1bNkybdmyxev4nDlzNHr0%0AaB08eFBr1qzxHG9tbdV///d/S5IWL14cxJ8o8lhr27RrxykdzZqpMXlXeZ2LHdki+7iDckyP0qgb%0Axip+GmEVAAAgEg2bNU2B8OSTT+r48eOSvlmP9MEHH2jr1s5pWWlpaVq+fLnXPXfeeacefPBBvffe%0Ae9q1a5dyc3O1f/9+Wa1WTZw4Uddff3235zQ0NKi2tlYtLS1ex2NiYnT33Xdr5cqVeuWVV7Rx40Zl%0AZmaqrKxMTU1NKioq0vz584Pwk0cma22btqy3S5IsFQ5J8xSfkiHn6HflHlHjua7G7ZBZIxRvjFJb%0AL30BAABg+CI0naaqqqrb9pKNjY2eANXTR85ycnL0xBNPaNWqVSopKdGWLVuUkZGh66+/Xtdff32v%0A33DqzeTJk/XYY49p1apV2rNnj6qqqmQ0GrV48WJ95zvfUVQULwcDpd7q6nYsunm64iQ5xv7BcyzX%0A0PndLHbRAwAAiEwG92B/qAdDRl1dXUR/p+n0N01nak/ZpQOJXym2Y4R+aE7TqNEFciZNGeQKh5ah%0ANHboG8YufDF24YuxC1+MXXjiO01AkBhNsZozN0n1VpeyjDH6fGO9ElyJkjrfOLWeMGtdR7NGpKbr%0AdrMxxNUCAAAgVAhNiGhGU6yMptjOPzsrdCJqpudcrbvz48SFxqSQ1AYAAIChgdAEfG3u1CStf/ev%0Aqs0slOw1mpGXpnmJbmW2xUtKDnV5AAAACBFCE/A1Q2GR5kpyl5WqKn+M1uzapTpJxZW7tWTJEpnN%0A5lCXCAAAgBBgKzbgNIbCIkXdfLtqYhK8jldXV4eoIgAAAIQab5qAHuTl5elU7SaNz3DqQGOc8vLy%0AQl0SAAAAQoTQBKhz+/GuXfSMplhNHt2qC2Y3SZK+Zbbr+OhWOUNcIwAAAEKD6XmIeF3fa7JUOLRl%0AvV3W2jbFtez3uubMNgAAACIHoQkRr97q6tZ2Jk7wOnZmGwAAAJGD6XmIeFnGGFkqHF5tZ9IUHc+5%0AVXEt++VMnCBn0pQQVggAAIBQIjQh4hlNsZozN8lrTZMkbWjKU6l1lAqNSSri+7YAAAARi9AEqDM4%0AdYUlSdpaY9Oj62okScVlTXpwXq6KcvnALQAAQCRiTRPQg1Kr3WcbAAAAkYPQBPSg0Jjksw0AAIDI%0AwfQ8oAdFucl6cF6uSq32zjVNTM0DAACIWIQmoAfu0q06v6xUswsKZcgtCnU5AAAACCGm5wFncJdu%0AVcezK+Veu7rzP0u3hrokAAAAhBChCTiDu6zU8+eqlEx9vnWrLBZLCCsCAABAKBGagDMYCgoldQam%0Ad8fNVGmLS8XFxQQnAACACEVoAs5gKCxS1NIVqpk62+t4dXV1iCoCAABAKBGagB4YCos05vKrvI7t%0AdaRoa40tRBUBAAAgVNg9D+iF2WzWkiVL9OXeA/q7NU6NR0fovaM1umtShxJONSgvL09msznUZQIA%0AACDIeNME+GA2m3XCOF2NcVmSpAxnvco2rlVJSQnrnAAAACIEoQk4i0JjkufPo9oavc6xzgkAAGD4%0AY3oe0ANrbZvqd9Uoo2mPZheM1oPzpqjUateYjkkq23jIc11eXl4IqwQAAMBgIDQBZ7DWtmnLeruk%0AdFn0LZ3/P08rb3GSRiSalZUzShOXjFB1dTVrmgAAACIEoQk4Q73V5dWuNs3T0RqTJIcsFQ7NmZur%0ASy8lLAEAAEQK1jQBZ8gy+v5dwpmhCgAAAMMboQk4g9EUqzlzk2ROb9JsbdDY83K8zp8tVAEAAGB4%0A4V9/QA+MplgZTWZJndPw5tS2qd7qUpYxRkZTbGiLAwAAwKAiNAF+6AxRhCUAAIBIxPQ8AAAAAPCB%0A0AQAAAAAPhCaAAAAAMAH1jQBfrBYLHzQFgAAIELxpgk4C4vFouLiYpWUlKi4uFgWiyXUJQEAAGAQ%0AEZoAH7bW2PT3L8u9jlVXV4eoGgAAAIQCoQnoxdYamx5dV6MvbUlex/Py8kJUEQAAAEKBNU1AL0qt%0AdklSY1yWSlJmaXayXVfNnsyaJgAAgAjDmyagF4XGb94wNcZlqeiiSwhMAAAAEYg3TUAvinKT9eC8%0AXJVa7So0JqkoNznUJQEAACAECE2AD0W5yYQlAACACEdo+lpra6u2bNmiyspK7du3TwcPHpTL5dL3%0Avvc9XXvttT3ec/z4cW3fvl3btm1TTU2NGhoaFBsbq7Fjx2rBggWaN2+eDAaD3zUcPXpUS5cu7fV8%0Aamqq/vSnP/X5ZwMAAADQf4Smrx05ckTPPvtsn+555ZVX9MUXXyg6Olr5+fkym806duyYysrKtHfv%0AXm3fvl3Lli1TVFTflo6lpqZq5syZ3Y4nJib2qR8AAAAAA0do+lpCQoIuu+wy5efna8KECdq8ebPe%0Aeustn/ekpKTon/7pn3T55ZcrOfmbKVyVlZVauXKlNm3apE8++UQLFy7sUy3nnHOO7rrrrn79HAAA%0AAAACi93zvpadna077rhDCxculNls9uvt0A9/+ENdc801XoFJkvLz8z1T+jZs2BCUegEAAAAMDkJT%0AkIwdO1aSdOzYsRBXAgAAAGAgmJ4XJEePHpUkpaWl9fneEydOaNWqVWpqalJiYqImTpyo2bNnKyaG%0A4QIAAAAGG/8KDwKXy6UPPvhAklRUVNTn+w8fPqw333zT61hmZqb+9V//VRMnTgxIjQAAAAD8Q2gK%0AgjfeeEOHDx/W6NGjdcUVV/h9X2xsrK688kpdfPHFOueccxQbG6uamhr97W9/044dO/Sb3/xGTzzx%0AhEaPHu1Xf/fdd1+3Y3FxcXr88ccldQaxwdb1tiwrK2vQn91Xhyw21dWcUk7uCI0xJ6u8vFz79+/X%0AhAkTNHny5FCXN+jCaezgjbELX4xd+GLswhdjh54Mm9D01FNPqbq6uk/3LF26VPn5+QGt44svvtDq%0A1asVGxure+65R/Hx8X7fm56erttvv93r2KRJk/Tzn/9cv/vd7/TFF1/o7bff1o9//OOA1ozuDlls%0AWvtunSRpd+lxTZxh14dr/yZJ2rhxo2655ZaIDE4AAACRaNiEpvr6etXW1vbpHofDEdAavvrqKz33%0A3HMyGAy69957NWnSpID1fd111+mLL75QaWmp3/c8/fTTPs83NDTI7XYPtLQ+6fqtTX19/aA+t6/2%0A7zvl1d67p9yrvWvXLo0aNWowSwq5cBk7dMfYhS/GLnwxduGLsQtPBoNBOTk5Qet/2ISmrilnobJv%0A3z49+eSTam9v1x133KE5c+YEtP+uvwRNTU0B7Rc9yzLGyFLxTageNy5P1bW7PO28vLxQlAUAAIAQ%0AGDahKZSqq6v12GOPyeFw6NZbb9WCBQsC/gybzSap8yO8CD6jKVZz5iap3upSljFGRlOa0jJiVF1d%0Arby8PJnN5lCXCAAAgEFCaBqgo0eP6tFHH5XNZtONN96oxYsXB+U5mzdvliSNHz8+KP2jO6MpVpJU%0Ab3VJksxmM2EJAAAgAvFx2wE4ceKEHn30UTU1NWnx4sW68cYb/brv2Wef1bJly7Rlyxav4+vWrVNj%0AY2O36zdv3qzXXntNkvQP//APAy8cfrHWtmnLerssFQ5tWW+XtbYt1CUBAAAgBHjTdJonn3xSx48f%0AlyRPePnggw+0detWSZ0fql2+fLnn+j/+8Y86cuSI4uPj1dzcrN///vfd+kxJSdGtt97qdayhoUG1%0AtbVqaWnxOv7pp5/queee0znnnKOsrCzFxsbq8OHDOnz4sCTp6quvDvhaKfSu6w3T6e2ut08AAACI%0AHISm01RVVXXbKaWxsdEToM7cr99ut0vq3IVv3bp1PfaZlZXVLTT15vLLL9fIkSNVVVWlsrIyOZ1O%0AjRw5UnPmzNGVV16pc889t68/EgbgzM0gsoz81wUAACASGdyDvec0hoy6ujq2HD8La23baZtBRPZb%0ApnAbO3yDsQtfjF34YuzCF2MXnthyHAghoynWKyxZLBZ20AMAAIgwbAQB+Mlisai4uFglJSUqLi6W%0AxWIJdUkAAAAYBIQmwE/V1dU+2wAAABieCE2An/Ly8ny2AQAAMDyxpgnwk9ls1pIlS1jTBAAAEGEI%0ATUAfmM1mwhIAAECEYXoeAAAAAPhAaAIAAAAAHwhNAAAAAOADoQkAAAAAfCA0AQAAAIAPhCYAAAAA%0A8IHQBAAAAAA+EJoAAAAAwAdCEwAAAAD4QGgCAAAAAB8ITQAAAADgA6EJAAAAAHwgNAEAAACAD4Qm%0AAAAAAPCB0AQAAAAAPsSEugCEjsFgiMhnY2AYu/DF2IUvxi58MXbhi7ELL8EeL4Pb7XYH9QkAAAAA%0AEMaYngcAAAAAPhCaMKgeeOABPfDAA6EuA/3A2IUvxi58MXbhi7ELX4xd+FqxYoVWrFgRlL5Z04RB%0A5XQ6Q10C+omxC1+MXfhi7MIXYxe+GLvwZbfbg9Y3b5oAAAAAwAdCEwAAAAD4QGgCAAAAAB8ITQAA%0AAADgA99pAgAAAAAfeNMEAAAAAD4QmgAAAADAB0ITAAAAAPhAaAIAAAAAHwhNAAAAAOADoQkAAAAA%0AfCA0AQAAAIAPMaEuAJHB6XTqnXfe0YYNG9TQ0KDk5GQVFhbq5ptvVkZGRqjLQy8OHDigr776SpWV%0Aldq3b5+ampoUGxurv/zlL6EuDT44HA6VlpZq27Zt2r9/v+rr69XR0aHs7GxdcMEFWrx4sRISEkJd%0AJnqxZs0alZWV6dChQzpx4oTa2tqUlpamqVOn6pprrlFeXl6oS4SfbDabli1bppMnT8pkMum3v/1t%0AqEtCLx5++GHt2bOn1/O/+MUvNHPmzEGsCH11/PhxvfPOO9qxY4caGhoUFxen0aNHa8aMGbrlllsG%0A3D+hCUHndDq1cuVKlZeXKz09XbNnz1Z9fb0+++wzbd++XY8++qiys7NDXSZ68Oabb+rLL78MdRno%0Aoy+++EJ/+MMfJEl5eXkqLCzUqVOnVFFRoVWrVmnDhg16+OGHlZqaGuJK0ZO3335bra2tGjt2rMaM%0AGSNJqq6u1ueff67/+7//0/LlyzVr1qwQVwl//PnPf1Zzc3Ooy0AfXHDBBT3+UmnUqFEhqAb+qqio%0A0GOPPSa73a7c3FzNnj1bra2tqqmp0Zo1awhNCA9vv/22ysvLNWnSJD344IOe/zFas2aNXnnlFT3/%0A/PN65JFHQlwlejJp0iSNGzdOEyZM0IQJE/Qv//IvoS4JfoiJidGVV16p73znO8rJyfEcb2pq0uOP%0APy6LxaKXX35Z9957bwirRG+WL1+u8ePHKy4uzuv4hx9+qBdeeEH/9V//peeff15RUcywH8p27typ%0AdevWaeHChVq7dm2oy4Gfvv/972v06NGhLgN9cOzYMT322GNqa2vTT3/6U82ZM8frfGVlZUCew//i%0AIqhcLpfef/99SdKPfvQjr9/eLF68WGPHjtXevXt14MCBUJUIH6699lrddNNNOv/885WWlhbqcuCn%0AefPm6fbbb/cKTJKUnp6uH/3oR5KkLVu2yOVyhaI8nEVBQUG3wCRJV155pbKzs9XU1KTa2toQVAZ/%0AOZ1O/elPf1Jubq6WLFkS6nKAYe21116T3W7XLbfc0i0wSVJ+fn5AnkNoQlCVlZXJbrfLaDTKbDZ3%0AO3/BBRdIElPAgEEyduxYSVJbWxvThsJQ19ulmBgmigxlf/3rX2W1WnX77bcrOjo61OUAw5bNZtPG%0AjRuVmJioyy67LKjP4n91EVQHDx6UpB4DkySNHz/e6zoAwWW1WiVJ0dHRSk5ODnE16It169aptrZW%0AOTk5TB8awg4ePKg1a9Zo/vz5mjp1qo4ePRrqktAHn3zyiWw2mwwGg3JycjRnzhxlZmaGuiz0ory8%0AXG1tbZoxY4ZiYmK0adMmlZWVyeVy6ZxzztFFF10UsJkyhCYEVUNDgyT1ukNe18LKrusABNd7770n%0ASZo5c6ZiY2NDXA18Wb16taqrq+VwOHT48GFVV1crPT1d9957L+uZhqiOjg794Q9/UGJiYkAWnmPw%0AvfXWW17tV199Vf/4j/+oG264IUQVwZfq6mpJUmpqqh566CFVVFR4nX/ttdd055136qKLLhrwswhN%0ACKrW1lZJUnx8fI/nu9Y4dV0HIHi2b9+uTz/9VNHR0br55ptDXQ7OorS0VDt37vS0MzIydPfdd3ve%0A0GPoef/991VZWak777xTKSkpoS4HfTBlyhRddtllmjx5stLT09XQ0KBNmzbprbfe0qpVq5SYmKhF%0AixaFukycwW63S5I+//xzxcTE6I477vDsnPf+++9rzZo1euaZZ2QymTzT0/uLX1UhqNxu94DOAwiM%0AmpoaPfPMM3K73fr+97+vcePGhboknMWKFSu0atUqvfTSS3rkkUdkMpn03URMRgAADINJREFU8MMP%0Ad/tNOIaGhoYG/c///I+mTp2q+fPnh7oc9NHNN9+sSy+9VEajUXFxcTKZTLr++uu1fPlySdKqVavk%0AdDpDXCXO1NHRIUlqb2/Xbbfdpssuu0wjR47U6NGjdeutt+rCCy+Uy+XS//7v/w74WYQmBNWIESMk%0AdX5ssyddx/nQJhA8jY2N+s1vfiO73a7Fixfz29Iwk5SUpClTpujnP/+5xo8frzfeeCNgW+gicF54%0A4QW5XC7dfvvtoS4FAVRYWKgJEyaopaWl29QvhF7XvzMNBoPmzZvX7fyCBQskyeeHi/3F9DwEVdfi%0AycbGxh7PHzt2zOs6AIF18uRJPfroo2poaND8+fP1/e9/P9QloZ9iYmJ08cUX68CBA9q2bVvAttFF%0AYGzfvl1JSUl64YUXvI63tbVJ6nwT9fDDD0uSHnjgAX5ZGEays7O1f/9+HT9+PNSl4AxZWVmSpLS0%0AtB7X6XadP3HixICfRWhCUHXNH7VYLD2e7/o+00DnmQLo7tSpU3rsscd0+PBhzZkzR3fccYcMBkOo%0Ay8IAdK2TOXnyZIgrQU/sdnuvv9F2Op2ec+3t7YNZFgaoa90MQXfo6dqd2W63y+12d/v/OJvNJikw%0AY0doQlAVFBT8/+3dX0zV9R/H8RdwOHBOcY6pgeTAFEWLDDMqJScVwzmqpTW0rdnGVUasyLxplURr%0ANsyt2BjZcsWcq2WSrNiitRFrRZGaDT244ykbzD944IgcOBhy4Pwu3DnrqHzNOP4O4PNxdficr5/P%0AGy44vPx+vu+PrFarzpw5o7/++uuy1uOtra2SpKVLl0ajPGDKGh4e1rZt2/Tnn38qOztbZWVldFyb%0AAoJ/dKekpES5Elxqz549Vxx3u90qLS3Vbbfdpvfff///XBXGy+v16ujRo5LGPj4F0ZOenq7k5GS5%0A3W65XC5lZmaGve9wOCQpIg10+ATFdWUymbR69WpJ0scffxzWJa+hoUEdHR1atGgR20yACBodHVVV%0AVZUcDofuuOMObd68mcNQJ4mjR4+qpaXlsjsRfr9f33zzjX744QeZzWbl5uZGqUJg6jl27JiOHDly%0AWXMqt9utd999V0NDQ8rJyRnz+BRE1xNPPCFJ+uSTT8Luwh8/flwNDQ2SpIKCgnGvw6corrsnn3xS%0Ahw8fltPp1EsvvaRFixapp6dHLpdLSUlJKikpiXaJGMNvv/2murq6sDG/36/XXnst9PVTTz3FncIJ%0AprGxUb/++quki9u5Ln3GImjDhg2y2Wz/z9JwFWfOnFFNTY2SkpI0b948JSUlqb+/X52dnert7VV8%0AfLxKSkp4DhSIoFOnTqmmpka33HKLUlNTNW3aNHk8Hh0/flzDw8NKS0vTc889F+0yMYb8/HwdPnxY%0Av/zyi8rKypSZmamhoSE5nU75/X7l5+dr2bJl416H0ITrzmw2q7y8XPv27dOPP/6o/fv366abblJe%0AXp7Wr1/Ph/8E5vV65XK5wsYCgUDYGM9WTDzBPdySQuHpSoqKighNE8ydd96ptWvXqr29XZ2dnfJ6%0AvTKZTEpOTtYDDzygwsJCzZo1K9plAlPK/PnztWrVKrlcLp04cUJOp1MJCQm6/fbbtXz5cq1atUpm%0AsznaZWIMsbGxKisr03fffaempqbQlryMjAwVFBRo5cqVEVknJsBBOQAAAAAwJp5pAgAAAAADhCYA%0AAAAAMEBoAgAAAAADhCYAAAAAMEBoAgAAAAADhCYAAAAAMEBoAgAAAAADhCYAAAAAMEBoAgAAAAAD%0AhCYAAAAAMEBoAgAAAAADhCYAAAAAMGCKdgEAAETSCy+8oO7ubpWUlOihhx6KdjkR43A4VFFRETZm%0AtVpVW1s77rl9Pp+Ki4svG6+urlZycvK45weAyY7QBACYFJqbm+V2u5WVlaWsrKxolxNVdrtd0sXQ%0AFAkxMTGhOUdHR9Xf3x+ReQFgqiA0AQAmhebmZrW3t0uSYWhKSUlRfHx8xALFRPTRRx9FdD6r1Rqa%0A0+12q7S0NKLzA8BkR2gCAEwpW7ZsiXYJAIAphkYQAAAAAGCAO00AgAmtublZNTU1oa/37t2rvXv3%0Ahl3zz4YFRo0g1q1bJ0kqLy9Xenq6vvzySx04cEBnz56V3W7Xvffeq6KiItlsNklSd3e36uvr9fvv%0Av+vcuXOy2Wxavny5ioqKZLFYxqx5cHBQjY2NOnDggE6fPq2hoSHZ7XYtXLhQhYWFyszMjMSPZkwn%0AT55UQ0OD2tvb5fF4FAgEZLPZNH36dGVlZSkvL0+zZ8++rjUAwFRCaAIATGhms1l2u10DAwMaGRlR%0AQkKCEhMTw66Jjb22jRM9PT2qrq6Wx+NRQkKCAoGAenp69O233+rIkSN6++23dfr0ab3zzjvq7++X%0AxWLR6OioPB6PGhoa5HK5VFFRccV1XS6Xtm3bpr6+vlBtCQkJ8ng8amlp0c8//6ynn35aa9eu/e8/%0AFANtbW2qrKzU8PCwJCkuLk6JiYnyeDzyeDxyuVwymUyhAAkAuDpCEwBgQsvNzVVubq7efPNNtbe3%0A6/HHHx/3H/y1tbW69dZbtWnTJi1YsEB+v1+tra3asWOHTp48qc8//1wHDx7UnDlzVFxcrLS0NF24%0AcEFNTU2qra2V0+nU999/r/z8/LB53W63tm7dKp/Pp2XLlmnNmjWaM2eO4uLi1NfXp8bGRtXX1+uz%0Azz7T7Nmzdf/994/r+7iSnTt3anh4WNnZ2dqwYYPS09MlSRcuXFBXV5daW1s1c+bMiK8LAFMZzzQB%0AAG44JpNJb7zxhhYsWBD6+sEHH9Rjjz0mSWpsbFRiYqJeffVVpaWlSbp4x2v16tVasWKFJKmlpeWy%0AeXfv3i2fz6eVK1dq06ZNmjdvnuLi4iRdbBO+fv16PfPMM5KkL774IuLfV19fn7q6uiRJJSUlocAU%0ArD89PV1FRUV6+OGHI742AExlhCYAwA0nPz9fSUlJl41nZ2eHXj/66KOKj48f85qOjo6w8YGBAbW2%0AtkqS1qxZM+baeXl5oX9/7ty5ay/egMViUUxMjCSpt7c3onMDwI2M7XkAgBvO/Pnzrzg+bdq0q14T%0APATW5/OFjR87dkyBQECSVFFR8a/q6OnpCVtzvMxmsxYvXqy2tjZt3bpVBQUFWrp0qebOnSuTiY98%0AAPiv+A0KALjhjNX57p+NHS5tNhEU3G43MjISNn727NnQ62ATiKsZGhr6V9ddi40bN6qyslIdHR2q%0Aq6tTXV2dTCaTMjIydN999+mRRx7RzTffHPF1AWAqIzQBABABo6Ojki7e7dm9e3fU6pg5c6YqKyvV%0A1tamQ4cOyel0qqOjQ06nU06nU/v27dMrr7yiu+66K2o1AsBkQ2gCACACgtvsgl3qZs2aFbVaYmNj%0AtWTJEi1ZskSSdP78eR08eFCffvqpenp6VFVVpQ8++IAtewDwL9EIAgAwKQQbHExUCxcuDNX4008/%0ARbmacBaLRStWrNDGjRslXdw+2NnZGeWqAGDyIDQBACaF4HNIlzZgmCjsdrtycnIkSV999ZVOnTpl%0AeP3AwEDEa/D7/Ybvm83m0OtrPRAYAG5k/MYEAEwKwTOHDh06FNZ0YSJ59tlnlZSUpPPnz2vLli1q%0AamrS4OBg6H2v16vW1lZt375dVVVVEV/f6XRq8+bNamho0IkTJ0LPWQUCATmdTu3cuVOSNGPGjLAz%0AnAAAxtjMDACYFPLy8vT111+rq6tLzz//vGw2W+jOyVtvvaUZM2ZEuUIpJSVFr7/+urZv367u7m7t%0A2LFDH374oaxWq0ZGRvT333+Hrl28ePF1qaGzs1O7du3Srl27FBcXJ6vVqsHBwVC3P4vFohdffJE7%0ATQBwDQhNAIBJITU1VeXl5aqvr5fL5dLAwEAoCFza/jua5s6dq/fee09NTU3av3+/Ojo65PP5ZDKZ%0AlJqaqoyMDOXk5Oiee+6J+NoZGRl6+eWX5XA49Mcff6i3t1der1fx8fFKS0vT3XffrcLCQk2fPj3i%0AawPAVBYTCJ7EBwAAJiyHwxE6NHfPnj3XbR23263S0lJJUnV1tZKTk6/bWgAwWXBvHgAAAAAMsD0P%0AAIBJZt26dZIkq9Wq2tracc/n8/lUXFw87nkAYKoiNAEAMAmYTCbZ7fawMavVGpG5Y2JiLptboi05%0AAATxTBMAAAAAGOC/kAAAAADAAKEJAAAAAAwQmgAAAADAAKEJAAAAAAwQmgAAAADAAKEJAAAAAAwQ%0AmgAAAADAAKEJAAAAAAwQmgAAAADAAKEJAAAAAAwQmgAAAADAAKEJAAAAAAwQmgAAAADAAKEJAAAA%0AAAz8Dx8ZW2a1Pc3g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945959" y="3244334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Inherited"/>
                <a:ea typeface="Microsoft YaHei UI Light" panose="020B0502040204020203" pitchFamily="34" charset="-122"/>
              </a:rPr>
              <a:t> 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5945959" y="3244334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Inherited"/>
                <a:ea typeface="Microsoft YaHei UI Light" panose="020B0502040204020203" pitchFamily="34" charset="-122"/>
              </a:rPr>
              <a:t> 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826" y="2154170"/>
            <a:ext cx="5456257" cy="359015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3482" y="3648815"/>
            <a:ext cx="1176346" cy="145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8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 &amp; Measurement </a:t>
            </a:r>
            <a:r>
              <a:rPr lang="zh-CN" altLang="en-US" dirty="0"/>
              <a:t>实验与测量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86530-6FCB-4838-80C6-CB5030A3CBC3}" type="datetime1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No.13 Weighting Time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2CFC-7F60-4F6C-8CCA-779BE906C841}" type="slidenum">
              <a:rPr lang="zh-CN" altLang="en-US" smtClean="0"/>
              <a:t>12</a:t>
            </a:fld>
            <a:endParaRPr lang="zh-CN" altLang="en-US"/>
          </a:p>
        </p:txBody>
      </p:sp>
      <p:graphicFrame>
        <p:nvGraphicFramePr>
          <p:cNvPr id="8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2613873"/>
              </p:ext>
            </p:extLst>
          </p:nvPr>
        </p:nvGraphicFramePr>
        <p:xfrm>
          <a:off x="894114" y="2423443"/>
          <a:ext cx="6488404" cy="33266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998" y="1370900"/>
            <a:ext cx="5122562" cy="350622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05325" y="1403147"/>
            <a:ext cx="42791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B. 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</a:rPr>
              <a:t>变量探究：沙漏角度</a:t>
            </a:r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-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</a:rPr>
              <a:t>流量</a:t>
            </a:r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Q</a:t>
            </a:r>
            <a:endParaRPr lang="en-US" altLang="zh-CN" b="1" dirty="0"/>
          </a:p>
          <a:p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</a:rPr>
              <a:t>分别采用不同角度沙漏进行实验，同时改变流量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</a:rPr>
              <a:t>Q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91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Theory &amp; Explanation </a:t>
            </a:r>
            <a:r>
              <a:rPr lang="zh-CN" altLang="en-US" dirty="0"/>
              <a:t>理论与解释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0766" y="1810479"/>
                <a:ext cx="10922879" cy="444721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sz="1600" dirty="0" smtClean="0"/>
                  <a:t>设</a:t>
                </a:r>
                <a:r>
                  <a:rPr lang="en-US" altLang="zh-CN" sz="1600" dirty="0" smtClean="0"/>
                  <a:t>III</a:t>
                </a:r>
                <a:r>
                  <a:rPr lang="zh-CN" altLang="en-US" sz="1600" dirty="0" smtClean="0"/>
                  <a:t>部分高度为</a:t>
                </a:r>
                <a:r>
                  <a:rPr lang="en-US" altLang="zh-CN" sz="1600" dirty="0" smtClean="0"/>
                  <a:t>h</a:t>
                </a:r>
                <a:r>
                  <a:rPr lang="zh-CN" altLang="en-US" sz="1600" dirty="0" smtClean="0"/>
                  <a:t>，由</a:t>
                </a:r>
                <a:r>
                  <a:rPr lang="zh-CN" altLang="en-US" sz="1600" u="sng" dirty="0" smtClean="0">
                    <a:solidFill>
                      <a:srgbClr val="FF0000"/>
                    </a:solidFill>
                  </a:rPr>
                  <a:t>质量守恒</a:t>
                </a:r>
                <a:r>
                  <a:rPr lang="zh-CN" altLang="en-US" sz="1600" dirty="0" smtClean="0"/>
                  <a:t>可得微分方程如下</a:t>
                </a:r>
                <a:endParaRPr lang="en-US" altLang="zh-CN" sz="1600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𝑰𝑰𝑰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altLang="zh-CN" b="1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𝒅𝒉</m:t>
                      </m:r>
                      <m:r>
                        <a:rPr lang="en-US" altLang="zh-CN" b="1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altLang="zh-CN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b="1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𝒅𝒕</m:t>
                      </m:r>
                      <m:r>
                        <a:rPr lang="en-US" altLang="zh-CN" b="1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𝑰𝑰</m:t>
                          </m:r>
                        </m:sub>
                      </m:sSub>
                      <m:d>
                        <m:dPr>
                          <m:ctrlPr>
                            <a:rPr lang="en-US" altLang="zh-CN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</m:d>
                      <m:sSub>
                        <m:sSubPr>
                          <m:ctrlPr>
                            <a:rPr lang="en-US" altLang="zh-CN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𝑰𝑰</m:t>
                          </m:r>
                        </m:sub>
                      </m:sSub>
                      <m:r>
                        <a:rPr lang="en-US" altLang="zh-CN" b="1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1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𝒅𝒉</m:t>
                      </m:r>
                    </m:oMath>
                  </m:oMathPara>
                </a14:m>
                <a:endParaRPr lang="en-US" altLang="zh-CN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sz="1600" dirty="0" smtClean="0"/>
                  <a:t>其</a:t>
                </a:r>
                <a:r>
                  <a:rPr lang="zh-CN" altLang="en-US" sz="1600" dirty="0"/>
                  <a:t>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𝐼𝐼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1600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en-US" altLang="zh-CN" sz="1600" dirty="0"/>
                  <a:t>II</a:t>
                </a:r>
                <a:r>
                  <a:rPr lang="zh-CN" altLang="en-US" sz="1600" dirty="0"/>
                  <a:t>部分密度随高度的函</a:t>
                </a:r>
                <a:r>
                  <a:rPr lang="zh-CN" altLang="en-US" sz="1600" dirty="0" smtClean="0"/>
                  <a:t>数，</a:t>
                </a:r>
                <a:r>
                  <a:rPr lang="zh-CN" altLang="en-US" sz="1600" b="0" dirty="0" smtClean="0"/>
                  <a:t>方程</a:t>
                </a:r>
                <a:r>
                  <a:rPr lang="zh-CN" altLang="en-US" sz="1600" dirty="0" smtClean="0"/>
                  <a:t>可写做</a:t>
                </a:r>
                <a:endParaRPr lang="en-US" altLang="zh-CN" sz="1600" b="0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sz="1600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sz="1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sz="1600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1600" i="1" dirty="0" smtClean="0"/>
                  <a:t>Q</a:t>
                </a:r>
                <a:r>
                  <a:rPr lang="zh-CN" altLang="en-US" sz="1600" dirty="0" smtClean="0"/>
                  <a:t>为</a:t>
                </a:r>
                <a:r>
                  <a:rPr lang="zh-CN" altLang="en-US" sz="1600" smtClean="0"/>
                  <a:t>常数时，该</a:t>
                </a:r>
                <a:r>
                  <a:rPr lang="zh-CN" altLang="en-US" sz="1600" dirty="0"/>
                  <a:t>方</a:t>
                </a:r>
                <a:r>
                  <a:rPr lang="zh-CN" altLang="en-US" sz="1600" dirty="0" smtClean="0"/>
                  <a:t>程解如下</a:t>
                </a:r>
                <a:endParaRPr lang="en-US" altLang="zh-CN" sz="1600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sz="1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zh-CN" altLang="zh-CN" sz="1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sz="1600" b="0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sz="1600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0766" y="1810479"/>
                <a:ext cx="10922879" cy="4447215"/>
              </a:xfrm>
              <a:blipFill>
                <a:blip r:embed="rId2"/>
                <a:stretch>
                  <a:fillRect l="-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BD07-73B0-4929-B8E4-371F575D648F}" type="datetime1">
              <a:rPr lang="zh-CN" altLang="en-US" smtClean="0"/>
              <a:t>2018/9/19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Problem No.13 Weighting Time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40594" y="4666476"/>
                <a:ext cx="10439400" cy="8850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16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𝑔</m:t>
                          </m:r>
                          <m:sSubSup>
                            <m:sSubSup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𝐼𝐼𝐼</m:t>
                              </m:r>
                            </m:sub>
                            <m:sup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zh-CN" sz="16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𝐼𝐼𝐼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zh-CN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𝑔𝐻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zh-CN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600" b="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altLang="zh-CN" sz="1600" b="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𝑔𝑡</m:t>
                              </m:r>
                            </m:e>
                          </m:d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zh-CN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b>
                                <m:sSubPr>
                                  <m:ctrlPr>
                                    <a:rPr lang="zh-CN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𝐼𝐼𝐼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zh-CN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1600" b="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sz="1600" b="0" i="1">
                                          <a:latin typeface="Cambria Math" panose="02040503050406030204" pitchFamily="18" charset="0"/>
                                        </a:rPr>
                                        <m:t>𝑔𝐻</m:t>
                                      </m:r>
                                      <m:r>
                                        <a:rPr lang="en-US" altLang="zh-CN" sz="1600" b="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zh-CN" altLang="zh-CN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600" b="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b="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600" b="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rad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𝑔𝑡</m:t>
                                  </m:r>
                                </m:e>
                              </m:d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𝐼𝐼𝐼</m:t>
                                  </m:r>
                                </m:sub>
                                <m:sup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zh-CN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1600" b="0" i="1">
                                      <a:latin typeface="Cambria Math" panose="02040503050406030204" pitchFamily="18" charset="0"/>
                                    </a:rPr>
                                    <m:t>𝑔𝐻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zh-CN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600" b="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altLang="zh-CN" sz="1600" b="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rad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16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94" y="4666476"/>
                <a:ext cx="10439400" cy="8850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838200" y="5669550"/>
            <a:ext cx="92765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/>
              <a:t>*h(t)</a:t>
            </a:r>
            <a:r>
              <a:rPr lang="zh-CN" altLang="en-US" sz="1600" b="1" dirty="0" smtClean="0"/>
              <a:t>的影响：</a:t>
            </a:r>
            <a:endParaRPr lang="en-US" altLang="zh-CN" sz="1600" b="1" dirty="0" smtClean="0"/>
          </a:p>
          <a:p>
            <a:r>
              <a:rPr lang="zh-CN" altLang="en-US" sz="1400" dirty="0" smtClean="0"/>
              <a:t>虽然形式复杂，但实</a:t>
            </a:r>
            <a:r>
              <a:rPr lang="zh-CN" altLang="en-US" sz="1400" dirty="0"/>
              <a:t>际</a:t>
            </a:r>
            <a:r>
              <a:rPr lang="zh-CN" altLang="en-US" sz="1400" dirty="0" smtClean="0"/>
              <a:t>上，当</a:t>
            </a:r>
            <a:r>
              <a:rPr lang="en-US" altLang="zh-CN" sz="1400" dirty="0"/>
              <a:t>III</a:t>
            </a:r>
            <a:r>
              <a:rPr lang="zh-CN" altLang="en-US" sz="1400" dirty="0"/>
              <a:t>部分高度</a:t>
            </a:r>
            <a:r>
              <a:rPr lang="en-US" altLang="zh-CN" sz="1400" dirty="0"/>
              <a:t>h(t)</a:t>
            </a:r>
            <a:r>
              <a:rPr lang="zh-CN" altLang="en-US" sz="1400" dirty="0">
                <a:solidFill>
                  <a:srgbClr val="FF0000"/>
                </a:solidFill>
              </a:rPr>
              <a:t>显著小于</a:t>
            </a:r>
            <a:r>
              <a:rPr lang="en-US" altLang="zh-CN" sz="1400" dirty="0">
                <a:solidFill>
                  <a:srgbClr val="FF0000"/>
                </a:solidFill>
              </a:rPr>
              <a:t>H</a:t>
            </a:r>
            <a:r>
              <a:rPr lang="zh-CN" altLang="en-US" sz="1400" dirty="0" smtClean="0"/>
              <a:t>时，其对质心加速度的贡献很小。</a:t>
            </a:r>
            <a:endParaRPr lang="en-US" altLang="zh-CN" sz="1400" dirty="0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2CFC-7F60-4F6C-8CCA-779BE906C841}" type="slidenum">
              <a:rPr lang="zh-CN" altLang="en-US" smtClean="0"/>
              <a:t>13</a:t>
            </a:fld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759125" y="1286353"/>
            <a:ext cx="5643832" cy="850939"/>
            <a:chOff x="759125" y="1286353"/>
            <a:chExt cx="5643832" cy="850939"/>
          </a:xfrm>
        </p:grpSpPr>
        <p:sp>
          <p:nvSpPr>
            <p:cNvPr id="16" name="文本框 15"/>
            <p:cNvSpPr txBox="1"/>
            <p:nvPr/>
          </p:nvSpPr>
          <p:spPr>
            <a:xfrm>
              <a:off x="759125" y="1351485"/>
              <a:ext cx="406016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b="1" dirty="0" smtClean="0">
                  <a:solidFill>
                    <a:srgbClr val="FF0000"/>
                  </a:solidFill>
                  <a:latin typeface="+mj-ea"/>
                  <a:ea typeface="+mj-ea"/>
                </a:rPr>
                <a:t>C. </a:t>
              </a:r>
              <a:r>
                <a:rPr lang="zh-CN" altLang="en-US" sz="2200" b="1" dirty="0" smtClean="0">
                  <a:solidFill>
                    <a:srgbClr val="FF0000"/>
                  </a:solidFill>
                  <a:latin typeface="+mj-ea"/>
                  <a:ea typeface="+mj-ea"/>
                </a:rPr>
                <a:t>运动过程分析</a:t>
              </a:r>
              <a:endParaRPr lang="zh-CN" altLang="en-US" sz="2200" b="1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/>
                <p:cNvSpPr txBox="1"/>
                <p:nvPr/>
              </p:nvSpPr>
              <p:spPr>
                <a:xfrm>
                  <a:off x="3235625" y="1286353"/>
                  <a:ext cx="3167332" cy="8509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b="1" dirty="0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稳定流动</a:t>
                  </a:r>
                  <a14:m>
                    <m:oMath xmlns:m="http://schemas.openxmlformats.org/officeDocument/2006/math">
                      <m:r>
                        <a:rPr lang="en-US" altLang="zh-CN" b="1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b="1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:(</m:t>
                      </m:r>
                      <m:f>
                        <m:fPr>
                          <m:ctrlPr>
                            <a:rPr lang="en-US" altLang="zh-CN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b="1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b="1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CN" b="1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</m:rad>
                        </m:num>
                        <m:den>
                          <m:r>
                            <a:rPr lang="en-US" altLang="zh-CN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den>
                      </m:f>
                      <m:r>
                        <a:rPr lang="en-US" altLang="zh-CN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CN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den>
                      </m:f>
                      <m:r>
                        <a:rPr lang="en-US" altLang="zh-CN" b="1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zh-CN" altLang="en-US" b="1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  <a:p>
                  <a:endParaRPr lang="zh-CN" altLang="en-US" b="1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5625" y="1286353"/>
                  <a:ext cx="3167332" cy="850939"/>
                </a:xfrm>
                <a:prstGeom prst="rect">
                  <a:avLst/>
                </a:prstGeom>
                <a:blipFill>
                  <a:blip r:embed="rId4"/>
                  <a:stretch>
                    <a:fillRect l="-17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2552782" y="3327504"/>
                <a:ext cx="4324902" cy="984052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𝒅𝒉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𝝆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𝑰𝑰𝑰</m:t>
                              </m:r>
                            </m:sub>
                          </m:s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  <m:d>
                                    <m:d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𝑯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</m:d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  <m:sup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782" y="3327504"/>
                <a:ext cx="4324902" cy="9840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/>
          <p:cNvSpPr txBox="1"/>
          <p:nvPr/>
        </p:nvSpPr>
        <p:spPr>
          <a:xfrm>
            <a:off x="6487065" y="1587091"/>
            <a:ext cx="2582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u="sng" dirty="0" err="1" smtClean="0">
                <a:solidFill>
                  <a:srgbClr val="92D050"/>
                </a:solidFill>
              </a:rPr>
              <a:t>dt</a:t>
            </a:r>
            <a:r>
              <a:rPr lang="zh-CN" altLang="en-US" b="1" u="sng" dirty="0" smtClean="0">
                <a:solidFill>
                  <a:srgbClr val="92D050"/>
                </a:solidFill>
              </a:rPr>
              <a:t>内</a:t>
            </a:r>
            <a:r>
              <a:rPr lang="en-US" altLang="zh-CN" b="1" u="sng" dirty="0" smtClean="0">
                <a:solidFill>
                  <a:srgbClr val="92D050"/>
                </a:solidFill>
              </a:rPr>
              <a:t>III</a:t>
            </a:r>
            <a:r>
              <a:rPr lang="zh-CN" altLang="en-US" b="1" u="sng" dirty="0" smtClean="0">
                <a:solidFill>
                  <a:srgbClr val="92D050"/>
                </a:solidFill>
              </a:rPr>
              <a:t>增加质量</a:t>
            </a:r>
            <a:endParaRPr lang="zh-CN" altLang="en-US" b="1" u="sng" dirty="0">
              <a:solidFill>
                <a:srgbClr val="92D05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670986" y="2789279"/>
            <a:ext cx="2280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u="sng" dirty="0" err="1" smtClean="0">
                <a:solidFill>
                  <a:srgbClr val="92D050"/>
                </a:solidFill>
              </a:rPr>
              <a:t>dt</a:t>
            </a:r>
            <a:r>
              <a:rPr lang="zh-CN" altLang="en-US" b="1" u="sng" dirty="0" smtClean="0">
                <a:solidFill>
                  <a:srgbClr val="92D050"/>
                </a:solidFill>
              </a:rPr>
              <a:t>内</a:t>
            </a:r>
            <a:r>
              <a:rPr lang="en-US" altLang="zh-CN" b="1" u="sng" dirty="0" smtClean="0">
                <a:solidFill>
                  <a:srgbClr val="92D050"/>
                </a:solidFill>
              </a:rPr>
              <a:t>II</a:t>
            </a:r>
            <a:r>
              <a:rPr lang="zh-CN" altLang="en-US" b="1" u="sng" dirty="0" smtClean="0">
                <a:solidFill>
                  <a:srgbClr val="92D050"/>
                </a:solidFill>
              </a:rPr>
              <a:t>减少质量</a:t>
            </a:r>
            <a:endParaRPr lang="zh-CN" altLang="en-US" b="1" u="sng" dirty="0">
              <a:solidFill>
                <a:srgbClr val="92D05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565367" y="3327504"/>
            <a:ext cx="2619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u="sng" dirty="0" err="1" smtClean="0">
                <a:solidFill>
                  <a:srgbClr val="92D050"/>
                </a:solidFill>
              </a:rPr>
              <a:t>dt</a:t>
            </a:r>
            <a:r>
              <a:rPr lang="zh-CN" altLang="en-US" b="1" u="sng" dirty="0" smtClean="0">
                <a:solidFill>
                  <a:srgbClr val="92D050"/>
                </a:solidFill>
              </a:rPr>
              <a:t>时间内流量</a:t>
            </a:r>
            <a:endParaRPr lang="zh-CN" altLang="en-US" b="1" u="sng" dirty="0">
              <a:solidFill>
                <a:srgbClr val="92D050"/>
              </a:solidFill>
            </a:endParaRPr>
          </a:p>
        </p:txBody>
      </p:sp>
      <p:cxnSp>
        <p:nvCxnSpPr>
          <p:cNvPr id="23" name="直接箭头连接符 22"/>
          <p:cNvCxnSpPr>
            <a:endCxn id="19" idx="1"/>
          </p:cNvCxnSpPr>
          <p:nvPr/>
        </p:nvCxnSpPr>
        <p:spPr>
          <a:xfrm flipV="1">
            <a:off x="5417389" y="1771757"/>
            <a:ext cx="1069676" cy="49370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6196643" y="2750870"/>
            <a:ext cx="1417606" cy="647938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endCxn id="20" idx="1"/>
          </p:cNvCxnSpPr>
          <p:nvPr/>
        </p:nvCxnSpPr>
        <p:spPr>
          <a:xfrm>
            <a:off x="7907547" y="2671255"/>
            <a:ext cx="763439" cy="30269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89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Findings &amp; Discussions </a:t>
            </a:r>
            <a:r>
              <a:rPr lang="zh-CN" altLang="en-US" dirty="0"/>
              <a:t>结果与讨论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F50D6-B906-4681-9476-1D1F6AA2AAFD}" type="datetime1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No.13 Weighting Time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5865961" y="3343683"/>
                <a:ext cx="5362165" cy="21390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zh-CN" altLang="en-US" b="1" dirty="0" smtClean="0">
                    <a:latin typeface="+mj-ea"/>
                    <a:ea typeface="+mj-ea"/>
                  </a:rPr>
                  <a:t>系统几何参数的影响：</a:t>
                </a:r>
                <a:endParaRPr lang="en-US" altLang="zh-CN" b="1" dirty="0" smtClean="0">
                  <a:latin typeface="+mj-ea"/>
                  <a:ea typeface="+mj-ea"/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latin typeface="+mn-ea"/>
                  </a:rPr>
                  <a:t>模型做了大量简化以避免诸多繁琐的细节对实验结果的影响，实际上沙漏的流动过程非常复杂。</a:t>
                </a:r>
                <a:endParaRPr lang="en-US" altLang="zh-CN" dirty="0">
                  <a:latin typeface="+mn-ea"/>
                </a:endParaRPr>
              </a:p>
              <a:p>
                <a:pPr marL="0" indent="0">
                  <a:buNone/>
                </a:pPr>
                <a:endParaRPr lang="en-US" altLang="zh-CN" dirty="0" smtClean="0">
                  <a:latin typeface="+mn-ea"/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</a:rPr>
                  <a:t>主要影响参数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+mn-ea"/>
                  </a:rPr>
                  <a:t>: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𝐼𝐼𝐼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altLang="zh-CN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65961" y="3343683"/>
                <a:ext cx="5362165" cy="2139047"/>
              </a:xfrm>
              <a:prstGeom prst="rect">
                <a:avLst/>
              </a:prstGeom>
              <a:blipFill>
                <a:blip r:embed="rId5"/>
                <a:stretch>
                  <a:fillRect l="-1136" t="-3143"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420" y="1201971"/>
            <a:ext cx="10534092" cy="19610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表格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4824564"/>
                  </p:ext>
                </p:extLst>
              </p:nvPr>
            </p:nvGraphicFramePr>
            <p:xfrm>
              <a:off x="582763" y="3319741"/>
              <a:ext cx="4627592" cy="267537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13796">
                      <a:extLst>
                        <a:ext uri="{9D8B030D-6E8A-4147-A177-3AD203B41FA5}">
                          <a16:colId xmlns:a16="http://schemas.microsoft.com/office/drawing/2014/main" val="606008434"/>
                        </a:ext>
                      </a:extLst>
                    </a:gridCol>
                    <a:gridCol w="2313796">
                      <a:extLst>
                        <a:ext uri="{9D8B030D-6E8A-4147-A177-3AD203B41FA5}">
                          <a16:colId xmlns:a16="http://schemas.microsoft.com/office/drawing/2014/main" val="2423523463"/>
                        </a:ext>
                      </a:extLst>
                    </a:gridCol>
                  </a:tblGrid>
                  <a:tr h="382197"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物理量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数值导数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20346242"/>
                      </a:ext>
                    </a:extLst>
                  </a:tr>
                  <a:tr h="38219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800" b="0" i="0" u="none" strike="noStrike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800" b="0" i="0" u="none" strike="noStrike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-0.0673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8401651"/>
                      </a:ext>
                    </a:extLst>
                  </a:tr>
                  <a:tr h="38219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𝐼𝐼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800" b="0" i="0" u="none" strike="noStrike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800" b="0" i="0" u="none" strike="noStrike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-2.8331*10</a:t>
                          </a:r>
                          <a:r>
                            <a:rPr lang="en-US" altLang="zh-CN" sz="1800" b="0" i="0" u="none" strike="noStrike" kern="1200" baseline="300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-6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75359278"/>
                      </a:ext>
                    </a:extLst>
                  </a:tr>
                  <a:tr h="38219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𝐼𝐼𝐼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800" b="0" i="0" u="none" strike="noStrike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800" b="0" i="0" u="none" strike="noStrike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-0.0125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2572265"/>
                      </a:ext>
                    </a:extLst>
                  </a:tr>
                  <a:tr h="38219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800" b="0" i="0" u="none" strike="noStrike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800" b="0" i="0" u="none" strike="noStrike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0.02706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135736"/>
                      </a:ext>
                    </a:extLst>
                  </a:tr>
                  <a:tr h="38219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800" b="0" i="0" u="none" strike="noStrike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800" b="0" i="0" u="none" strike="noStrike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-1.3884*10</a:t>
                          </a:r>
                          <a:r>
                            <a:rPr lang="en-US" altLang="zh-CN" sz="1800" b="0" i="0" u="none" strike="noStrike" kern="1200" baseline="300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-6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6901312"/>
                      </a:ext>
                    </a:extLst>
                  </a:tr>
                  <a:tr h="38219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800" b="0" i="0" u="none" strike="noStrike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800" b="0" i="0" u="none" strike="noStrike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-1.3884*10</a:t>
                          </a:r>
                          <a:r>
                            <a:rPr lang="en-US" altLang="zh-CN" sz="1800" b="0" i="0" u="none" strike="noStrike" kern="1200" baseline="300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-6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26435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表格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4824564"/>
                  </p:ext>
                </p:extLst>
              </p:nvPr>
            </p:nvGraphicFramePr>
            <p:xfrm>
              <a:off x="582763" y="3319741"/>
              <a:ext cx="4627592" cy="267537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13796">
                      <a:extLst>
                        <a:ext uri="{9D8B030D-6E8A-4147-A177-3AD203B41FA5}">
                          <a16:colId xmlns:a16="http://schemas.microsoft.com/office/drawing/2014/main" val="606008434"/>
                        </a:ext>
                      </a:extLst>
                    </a:gridCol>
                    <a:gridCol w="2313796">
                      <a:extLst>
                        <a:ext uri="{9D8B030D-6E8A-4147-A177-3AD203B41FA5}">
                          <a16:colId xmlns:a16="http://schemas.microsoft.com/office/drawing/2014/main" val="2423523463"/>
                        </a:ext>
                      </a:extLst>
                    </a:gridCol>
                  </a:tblGrid>
                  <a:tr h="382197"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物理量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数值导数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20346242"/>
                      </a:ext>
                    </a:extLst>
                  </a:tr>
                  <a:tr h="38219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263" t="-111111" r="-101053" b="-5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800" b="0" i="0" u="none" strike="noStrike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800" b="0" i="0" u="none" strike="noStrike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-0.0673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8401651"/>
                      </a:ext>
                    </a:extLst>
                  </a:tr>
                  <a:tr h="38219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263" t="-211111" r="-101053" b="-4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800" b="0" i="0" u="none" strike="noStrike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800" b="0" i="0" u="none" strike="noStrike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-2.8331*10</a:t>
                          </a:r>
                          <a:r>
                            <a:rPr lang="en-US" altLang="zh-CN" sz="1800" b="0" i="0" u="none" strike="noStrike" kern="1200" baseline="300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-6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75359278"/>
                      </a:ext>
                    </a:extLst>
                  </a:tr>
                  <a:tr h="38219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263" t="-316129" r="-101053" b="-32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800" b="0" i="0" u="none" strike="noStrike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800" b="0" i="0" u="none" strike="noStrike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-0.0125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2572265"/>
                      </a:ext>
                    </a:extLst>
                  </a:tr>
                  <a:tr h="38219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263" t="-409524" r="-101053" b="-2206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800" b="0" i="0" u="none" strike="noStrike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800" b="0" i="0" u="none" strike="noStrike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0.02706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135736"/>
                      </a:ext>
                    </a:extLst>
                  </a:tr>
                  <a:tr h="38219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263" t="-509524" r="-101053" b="-1206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800" b="0" i="0" u="none" strike="noStrike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800" b="0" i="0" u="none" strike="noStrike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-1.3884*10</a:t>
                          </a:r>
                          <a:r>
                            <a:rPr lang="en-US" altLang="zh-CN" sz="1800" b="0" i="0" u="none" strike="noStrike" kern="1200" baseline="300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-6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6901312"/>
                      </a:ext>
                    </a:extLst>
                  </a:tr>
                  <a:tr h="38219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263" t="-609524" r="-101053" b="-206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800" b="0" i="0" u="none" strike="noStrike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800" b="0" i="0" u="none" strike="noStrike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-1.3884*10</a:t>
                          </a:r>
                          <a:r>
                            <a:rPr lang="en-US" altLang="zh-CN" sz="1800" b="0" i="0" u="none" strike="noStrike" kern="1200" baseline="300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-6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26435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940862" y="5929911"/>
                <a:ext cx="32195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chemeClr val="tx1"/>
                    </a:solidFill>
                  </a:rPr>
                  <a:t>*</a:t>
                </a:r>
                <a:r>
                  <a:rPr lang="en-US" altLang="zh-CN" sz="1400" i="1" dirty="0" smtClean="0">
                    <a:solidFill>
                      <a:schemeClr val="tx1"/>
                    </a:solidFill>
                  </a:rPr>
                  <a:t>Q</a:t>
                </a:r>
                <a:r>
                  <a:rPr lang="zh-CN" altLang="en-US" sz="1400" i="1" dirty="0" smtClean="0">
                    <a:solidFill>
                      <a:schemeClr val="tx1"/>
                    </a:solidFill>
                  </a:rPr>
                  <a:t>为</a:t>
                </a:r>
                <a:r>
                  <a:rPr lang="en-US" altLang="zh-CN" sz="1400" i="1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𝐼𝐼</m:t>
                        </m:r>
                      </m:sub>
                    </m:sSub>
                  </m:oMath>
                </a14:m>
                <a:r>
                  <a:rPr lang="zh-CN" altLang="en-US" sz="1400" dirty="0" smtClean="0">
                    <a:solidFill>
                      <a:schemeClr val="tx1"/>
                    </a:solidFill>
                  </a:rPr>
                  <a:t>函数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862" y="5929911"/>
                <a:ext cx="3219564" cy="307777"/>
              </a:xfrm>
              <a:prstGeom prst="rect">
                <a:avLst/>
              </a:prstGeom>
              <a:blipFill>
                <a:blip r:embed="rId7"/>
                <a:stretch>
                  <a:fillRect l="-568" t="-6000" b="-2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2CFC-7F60-4F6C-8CCA-779BE906C84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718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Review &amp; Conclusion </a:t>
            </a:r>
            <a:r>
              <a:rPr lang="zh-CN" altLang="en-US" dirty="0" smtClean="0"/>
              <a:t>结果</a:t>
            </a:r>
            <a:r>
              <a:rPr lang="zh-CN" altLang="en-US" dirty="0"/>
              <a:t>与讨论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A0EE-9CFB-45FD-B4F4-D7C8F77CBC8F}" type="datetime1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No.13 Weighting Time</a:t>
            </a:r>
            <a:endParaRPr lang="zh-CN" altLang="en-US" dirty="0"/>
          </a:p>
        </p:txBody>
      </p:sp>
      <p:sp>
        <p:nvSpPr>
          <p:cNvPr id="6" name="Content Placeholder 5"/>
          <p:cNvSpPr txBox="1">
            <a:spLocks noGrp="1"/>
          </p:cNvSpPr>
          <p:nvPr>
            <p:ph idx="1"/>
          </p:nvPr>
        </p:nvSpPr>
        <p:spPr>
          <a:xfrm>
            <a:off x="731781" y="4160783"/>
            <a:ext cx="10949473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>
                <a:latin typeface="+mj-ea"/>
              </a:rPr>
              <a:t>总结</a:t>
            </a:r>
            <a:r>
              <a:rPr lang="zh-CN" altLang="en-US" dirty="0">
                <a:latin typeface="+mj-ea"/>
              </a:rPr>
              <a:t>：</a:t>
            </a:r>
            <a:endParaRPr lang="en-US" altLang="zh-CN" dirty="0">
              <a:latin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latin typeface="+mn-ea"/>
              </a:rPr>
              <a:t>对</a:t>
            </a:r>
            <a:r>
              <a:rPr lang="zh-CN" altLang="en-US" sz="1600" dirty="0">
                <a:latin typeface="+mn-ea"/>
              </a:rPr>
              <a:t>沙漏的不同流动状态建立</a:t>
            </a:r>
            <a:r>
              <a:rPr lang="zh-CN" altLang="en-US" sz="1600" dirty="0" smtClean="0">
                <a:latin typeface="+mn-ea"/>
              </a:rPr>
              <a:t>了</a:t>
            </a:r>
            <a:r>
              <a:rPr lang="zh-CN" altLang="en-US" sz="1600" u="sng" dirty="0" smtClean="0">
                <a:latin typeface="+mn-ea"/>
              </a:rPr>
              <a:t>动力学</a:t>
            </a:r>
            <a:r>
              <a:rPr lang="zh-CN" altLang="en-US" sz="1600" u="sng" dirty="0">
                <a:latin typeface="+mn-ea"/>
              </a:rPr>
              <a:t>模型</a:t>
            </a:r>
            <a:r>
              <a:rPr lang="zh-CN" altLang="en-US" sz="1600" dirty="0">
                <a:latin typeface="+mn-ea"/>
              </a:rPr>
              <a:t>。</a:t>
            </a:r>
            <a:endParaRPr lang="en-US" altLang="zh-CN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>
                <a:latin typeface="+mn-ea"/>
              </a:rPr>
              <a:t>设计实验装置，在控制参数下测量沙漏重量随时间的变化</a:t>
            </a:r>
            <a:r>
              <a:rPr lang="zh-CN" altLang="en-US" sz="1600" dirty="0" smtClean="0">
                <a:latin typeface="+mn-ea"/>
              </a:rPr>
              <a:t>量，</a:t>
            </a:r>
            <a:r>
              <a:rPr lang="zh-CN" altLang="en-US" sz="1600" u="sng" dirty="0" smtClean="0">
                <a:latin typeface="+mn-ea"/>
              </a:rPr>
              <a:t>匹配</a:t>
            </a:r>
            <a:r>
              <a:rPr lang="zh-CN" altLang="en-US" sz="1600" u="sng" dirty="0">
                <a:latin typeface="+mn-ea"/>
              </a:rPr>
              <a:t>理论预测</a:t>
            </a:r>
            <a:r>
              <a:rPr lang="zh-CN" altLang="en-US" sz="1600" dirty="0">
                <a:latin typeface="+mn-ea"/>
              </a:rPr>
              <a:t>。</a:t>
            </a:r>
            <a:endParaRPr lang="en-US" altLang="zh-CN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>
                <a:latin typeface="+mn-ea"/>
              </a:rPr>
              <a:t>在理论模型的基础上</a:t>
            </a:r>
            <a:r>
              <a:rPr lang="zh-CN" altLang="en-US" sz="1600" u="sng" dirty="0">
                <a:latin typeface="+mn-ea"/>
              </a:rPr>
              <a:t>分析影响参数</a:t>
            </a:r>
            <a:r>
              <a:rPr lang="zh-CN" altLang="en-US" sz="1600" dirty="0">
                <a:latin typeface="+mn-ea"/>
              </a:rPr>
              <a:t>，确定了影响系统的关键参数</a:t>
            </a:r>
            <a:r>
              <a:rPr lang="zh-CN" altLang="en-US" sz="1600" dirty="0" smtClean="0">
                <a:latin typeface="+mn-ea"/>
              </a:rPr>
              <a:t>。</a:t>
            </a:r>
            <a:endParaRPr lang="en-US" altLang="zh-CN" sz="1600" dirty="0">
              <a:latin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2CFC-7F60-4F6C-8CCA-779BE906C841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07983" y="1194486"/>
            <a:ext cx="568401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+mj-ea"/>
              </a:rPr>
              <a:t>影响沙漏重量的核心因素：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稳定流动时</a:t>
            </a:r>
            <a:r>
              <a:rPr lang="zh-CN" altLang="en-US" b="1" u="sng" dirty="0">
                <a:solidFill>
                  <a:srgbClr val="FF0000"/>
                </a:solidFill>
              </a:rPr>
              <a:t>流量为常数</a:t>
            </a:r>
            <a:r>
              <a:rPr lang="zh-CN" altLang="en-US" dirty="0"/>
              <a:t>，开始和结束流动时流量存在</a:t>
            </a:r>
            <a:r>
              <a:rPr lang="zh-CN" altLang="en-US" b="1" u="sng" dirty="0">
                <a:solidFill>
                  <a:srgbClr val="FF0000"/>
                </a:solidFill>
              </a:rPr>
              <a:t>从零增加</a:t>
            </a:r>
            <a:r>
              <a:rPr lang="en-US" altLang="zh-CN" b="1" u="sng" dirty="0">
                <a:solidFill>
                  <a:srgbClr val="FF0000"/>
                </a:solidFill>
              </a:rPr>
              <a:t>/</a:t>
            </a:r>
            <a:r>
              <a:rPr lang="zh-CN" altLang="en-US" b="1" u="sng" dirty="0">
                <a:solidFill>
                  <a:srgbClr val="FF0000"/>
                </a:solidFill>
              </a:rPr>
              <a:t>减小至零</a:t>
            </a:r>
            <a:r>
              <a:rPr lang="zh-CN" altLang="en-US" dirty="0"/>
              <a:t>的过程。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倾倒高度造成的</a:t>
            </a:r>
            <a:r>
              <a:rPr lang="zh-CN" altLang="en-US" b="1" u="sng" dirty="0">
                <a:solidFill>
                  <a:srgbClr val="FF0000"/>
                </a:solidFill>
              </a:rPr>
              <a:t>延迟效应</a:t>
            </a:r>
            <a:r>
              <a:rPr lang="zh-CN" altLang="en-US" dirty="0"/>
              <a:t>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III</a:t>
            </a:r>
            <a:r>
              <a:rPr lang="zh-CN" altLang="en-US" dirty="0"/>
              <a:t>部分质量的积累导致</a:t>
            </a:r>
            <a:r>
              <a:rPr lang="zh-CN" altLang="en-US" b="1" u="sng" dirty="0">
                <a:solidFill>
                  <a:srgbClr val="FF0000"/>
                </a:solidFill>
              </a:rPr>
              <a:t>高度增加</a:t>
            </a:r>
            <a:r>
              <a:rPr lang="zh-CN" altLang="en-US" dirty="0"/>
              <a:t>，</a:t>
            </a:r>
            <a:r>
              <a:rPr lang="en-US" altLang="zh-CN" dirty="0"/>
              <a:t>II</a:t>
            </a:r>
            <a:r>
              <a:rPr lang="zh-CN" altLang="en-US" dirty="0"/>
              <a:t>部分沙流</a:t>
            </a:r>
            <a:r>
              <a:rPr lang="zh-CN" altLang="en-US" b="1" u="sng" dirty="0">
                <a:solidFill>
                  <a:srgbClr val="FF0000"/>
                </a:solidFill>
              </a:rPr>
              <a:t>长度不断减少</a:t>
            </a:r>
            <a:r>
              <a:rPr lang="zh-CN" altLang="en-US" dirty="0"/>
              <a:t>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沙漏的具体</a:t>
            </a:r>
            <a:r>
              <a:rPr lang="zh-CN" altLang="en-US" b="1" u="sng" dirty="0">
                <a:solidFill>
                  <a:srgbClr val="FF0000"/>
                </a:solidFill>
              </a:rPr>
              <a:t>几何形状</a:t>
            </a:r>
            <a:r>
              <a:rPr lang="zh-CN" altLang="en-US" u="sng" dirty="0"/>
              <a:t>，</a:t>
            </a:r>
            <a:r>
              <a:rPr lang="zh-CN" altLang="en-US" dirty="0"/>
              <a:t>包括</a:t>
            </a:r>
            <a:r>
              <a:rPr lang="en-US" altLang="zh-CN" dirty="0"/>
              <a:t>I,II,III</a:t>
            </a:r>
            <a:r>
              <a:rPr lang="zh-CN" altLang="en-US" dirty="0"/>
              <a:t>部分的</a:t>
            </a:r>
            <a:r>
              <a:rPr lang="zh-CN" altLang="en-US" b="1" u="sng" dirty="0">
                <a:solidFill>
                  <a:srgbClr val="FF0000"/>
                </a:solidFill>
              </a:rPr>
              <a:t>截面积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21" y="1429023"/>
            <a:ext cx="3883687" cy="229528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495" y="2377930"/>
            <a:ext cx="3710230" cy="236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4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81299"/>
            <a:ext cx="10515600" cy="1640291"/>
          </a:xfrm>
        </p:spPr>
        <p:txBody>
          <a:bodyPr/>
          <a:lstStyle/>
          <a:p>
            <a:r>
              <a:rPr lang="en-US" altLang="zh-CN"/>
              <a:t/>
            </a:r>
            <a:br>
              <a:rPr lang="en-US" altLang="zh-CN"/>
            </a:br>
            <a:r>
              <a:rPr lang="zh-CN" altLang="en-US"/>
              <a:t>谢谢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542059"/>
            <a:ext cx="10515600" cy="1500187"/>
          </a:xfrm>
        </p:spPr>
        <p:txBody>
          <a:bodyPr/>
          <a:lstStyle/>
          <a:p>
            <a:r>
              <a:rPr lang="zh-CN" altLang="en-US" dirty="0" smtClean="0"/>
              <a:t>欢迎各位同学和评委老师的批评建议！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9DB96-928E-4A34-8533-188AB560ABB3}" type="datetime1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No.13 Weighting Time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2CFC-7F60-4F6C-8CCA-779BE906C84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181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 &amp; Measurement </a:t>
            </a:r>
            <a:r>
              <a:rPr lang="zh-CN" altLang="en-US" dirty="0"/>
              <a:t>实验与测量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86530-6FCB-4838-80C6-CB5030A3CBC3}" type="datetime1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No.13 Weighting Time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2CFC-7F60-4F6C-8CCA-779BE906C841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10" name="AutoShape 6" descr="data:image/png;base64,iVBORw0KGgoAAAANSUhEUgAAAxEAAAIJCAYAAADalbAkAAAABHNCSVQICAgIfAhkiAAAAAlwSFlz%0AAAAXEQAAFxEByibzPwAAIABJREFUeJzs3Xt0XHd99/vP3jOj+8X3+BbbiW3JMs7NTmU74EvqJl6A%0Au0JDCwdIGvoQQyiBcJK0PYd25UAXLXm6WlNg1U/c8LShJ0BJg4HG4ZBSHNuQm52YJFbsSLJ8j2VZ%0AtmXdRhrtPXufP0YzmtFcdJvRXPR+rcUC77loz7ax92d+3+/va7iu6woAAAAARsnM9gkAAAAAyC+E%0ACAAAAABjQogAAAAAMCaECAAAAABjQogAAAAAMCaECAAAAABjQogAAAAAMCaECAAAAABjQogAAAAA%0AMCaECAAAAABjQogAAAAAMCaECAAAAABjQogAAAAAMCaECAAAAABjQogAAAAAMCaECAAAAABjQogA%0AAAAAMCaECAAAAABj4s32CeSqCxcuyHXdrPzsWbNmSZIuXbqUlZ9fqLiumcF1zQyua+ZwbTOD65oZ%0AXNfMmIrX1TAMzZ07N23vR4hIwnXdrIWI6HNA+nFdM4Prmhlc18zh2mYG1zUzuK6ZwXUdP8qZAAAA%0AAIwJIQIAAADAmBAiAAAAAIwJIQIAAADAmBAiAAAAAIwJIQIAAADAmBAiAAAAAIwJIQIAAADAmBAi%0AAAAAAIwJIQIAAADAmBAiAAAAAIwJIQIAAADAmBAiAAAAAIwJIQIAAADAmBAiAAAAAIwJIQIAAADA%0AmBAiAAAAAIyJN9snAAAAgKnJtl29/Xqv2t6z5bpSUYkhSTIMyXUlydVAQFLUY4mOGYYkGZo526NV%0Aq8vk9RpxPwvpRYgAAABAxti2q4bDfl2+aMsdFgAGAq6C9tBz+3rdpO+T6LHYY678PY7OneqUaRIw%0AMo0QAQAAgLSJDg0ypEB/bFAISxUYJsJ1pWAwdcAoK+8JPc+xWdUYJ0IEAAAAJiQ6OAQCiUNDLggH%0AjO6u+BMczapGslKqZKVX4ccKMZgQIgAAADAmo11tGC3DUFwJ0lh7IiZ6DokkXtUIGWvpleSq3+9I%0A8uvm+vL0nWSWECIAAAAwoomuNng8UlGJYgKAYaTv2/lUTdqZCBjj4TjSlfZgtk8jLQgRAAAASCj6%0AxjwYDK8OjJ7HKxWXmJNSxuP1Glq9riLhY8MDRlm5V66kYDBxT0SmQodpSjNme9L/xlkw4RARCAT0%0A1ltv6Y033lBLS4va29vlOI7mzp2rtWvXatu2bSopKYl5zTPPPKNnn3026Xvedddd+tSnPpXwscbG%0ARu3evVtNTU2ybVsLFy7U1q1btXnz5ol+FAAAAGho1aH1rCV7DDfTHo9UXGoo1+r/hweM2bNnS5La%0A29sTPj/Zqka6eiIKwYRDxG9+8xvt2rVLknTttdfqpptuUl9fn5qamvTMM8/opZde0le/+lVVV1fH%0Avba2tlZz586NO3799dcn/FkHDx7Ujh075Lqu6urqVFlZqYaGBu3cuVOnT5/WfffdN9GPAwAAMOVM%0ApMdhMlcbJkuqVQ2ETDhEeL1e3Xnnnfrwhz+sefPmRY53dHTo8ccf18mTJ/XUU0/poYceinvtli1b%0ARr2C0NPTo507d8pxHD3yyCNau3atJOnq1at67LHH9Pzzz2vNmjVatWrVRD8SAADAlGHbrva/0CV/%0Az+hqlXJ1tQGTa8IhYtOmTdq0aVPc8enTp+szn/mM/uqv/koHDx6Ubdvyesf/4/bu3Su/369bb701%0AEiAkadq0abrnnnv093//99qzZw8hAgAAIIXxrDoYRig8XLPApxtvJTQgw43VixcvliRZlqXu7m5N%0Anz593O/1xhtvSJLWrVsX99jq1avl8/l05MgRDQwMqKioaNw/BwAAoBCNp8/B65XmXetjtQFxMhoi%0A2traJEkej0cVFfF1ZQ0NDTp16pQGBgY0c+ZM3XLLLUn7Ic6cOSMpcb+E1+vVokWL1NLSovPnz2vJ%0AkiXp+xAAAAB5biwlS4XY44D0y2iI+PnPfy5Juvnmm+Xz+eIeP3DgQMyvf/SjH2nt2rX6whe+ELOj%0Ak9/vV29vryRpxowZCX/WjBkz1NLSokuXLhEiAAAANLbVh6m86mBZlvbt26f33ntPhmHIHdzLtq+v%0AT67rqry8POmxVM8f/pgkLV26VLfffnvCe+N8krEQcfjwYb344ovyeDz6+Mc/HvPY3Llzde+99+qW%0AW27RrFmz1Nvbq2PHjunpp5/Wa6+9Jsdx9Gd/9meR5/f390f+d3FxccKfFz4e/dxUHn744bhjRUVF%0AevzxxyVJs2bNGtX7ZEK4dyS8/RjSg+uaGVzXzOC6Zg7XNjO4rpkx3utqW45e2d+uky3dCtpuwvkO%0AXq+hsnKPXBmaO69U6zfNltdnpuO0x2VgYEB79uzR6dOnJSly8x3+Irm8fGjK8/Bj0Tfro3msoqIi%0A5pht23JdN3JsuM7OzlEdG81jjY2NKi0t1d133530OfkgIyHi3Llz+s53viPXdXXvvffGrQxs3Lgx%0A5tclJSX6wAc+oPe973169NFHdejQITU2Nqq2tjYTpwcASMIN9Ktr1z8ocPS3MgY3OC9aeYuqPveI%0AjOKSkd8AQNbZlqOf/vtpdXUmX3qoqvbqI//HYnl9pgYGBvSf//mfevx/vhv5Fl1KfWOe6NhYb+SH%0Av9dIN/IDAwOjOjaax65cuZL0sUxzXTdSpp/P0h4iLl++rL/9279Vb2+vtm3bpg996EOjfu306dO1%0AefNmPffcc3rrrbciISK6tCkQCKisLH5IRyAQiHtuKjt27Ej5+KVLl5L+Ic60kQagYHy4rpnBdc2M%0AbFxXNxCQ89dfki62xhzvazuvvpd/Ja25TeYnHpCRZEU4X/BnNjO4rslFl8pIYyuH8Xq9cl1XwWBw%0AxNIax3FlDYRChOtKjtsvV5LXLNHgLDQ5br8MU6roK9M3/zF0c+/3+2VZVuR8x3pjPt4b+VSPFTLD%0AMDRnzpxJ//+KYRgx4xgmKq0hoqurS1//+td16dIlbd68Wffee++Y3yP84To6OiLHysrKVFZWJr/f%0ArytXriQMEeFEmc0yJADIR24gIOeHT0hvvCz19yV4ghs6/vJeOW+8XDBhAggL3+SfP39ec+fOlWEY%0AOn/+fOTmfqI18vZgM8LwLyfHWw4z1tIa2+mJ+bXrhO7ZEM/r9ab8vU10bDw9EaOdk5bL0hYi+vr6%0A9I1vfEPvvfee6uvr9cADD4SWwseopyf0B334isLixYt17NgxnThxQgsXLox5zLZtnTlzRj6fT/Pn%0Azx//hwCAKcj54RPSwQMKBKUnaj+ug7NWSoah+ksNeqDpJyp2Br+hDIeJl34lp/mozMe+TZBAThlv%0Ac6zf74+U0qS6GY821ht5jF6mb+Rd11VlZaUkRVZ4pMJpeJ4saQkRlmXp7/7u79TS0qKbbrpJX/7y%0Al2WaY2/McV1Xhw4dkhS/levq1at17Ngxvfrqq3E9FYcPH5ZlWbrllluYEQEAoxRegQgcfElPXv8R%0AvTJrlfq8JaGpUpL2X7NGr81apekD3XJkyJQrV4ZWdp7U9uafqviHT8jz6Yey+yFQcCzL0t69e3Xi%0AxIlR3ySGjyX7xj+MG//UDMOQx+MZ0zWfyI388PeSJu9GnvK7iZtwiHAcR9/61rf0zjvvqK6uTo8+%0A+mjKydRdXV367W9/q9tuuy3mD0h/f7/+7d/+Tc3NzZo2bZrq6+tjXrdlyxbt3r1br7/+ul577bXI%0A1OrOzk49/fTTkqRt27ZN9OMAwJTR98N/1pNXZuqV+v9b/d5iucawL38MQ/3eErV6ikPBwnUlw9CF%0A0pk6Vr1EOw5+R8USpU0Y0WhXCBLV54+35CcXeb1elZWVjbsnoqfHL9eRPMN6HKL7HgwZklx5vIaC%0ATr+kkW/8JWn+/PnavHkz38Jj1Ax3gt3DP//5z/XUU09Jkurr61VaWprweffee6+qqqp08eJFPfjg%0AgyotLdXChQs1c+ZM+f1+nTx5Ut3d3SovL9df/MVfaMWKFXHv8eqrr+qb3/ymJGnlypWqrKzUkSNH%0A1Nvbqw9+8IP6kz/5k4l8lBitra00VhcYrmtmcF0zI5PXtb+3T7t+/JJecWap31sUHx5Gw3VVGgxo%0A/eUGbZ/RobJPfzHt55kp/JnNjOrqau3Zs0ctLS1xvQR9fX0xwSBXRd/MS5LP51NpaemEv5GXxv8N%0A++zZs2Vbjp79/okRB8VN5TkPYzUV/x7IucbqcA+DJB08eDDp8/7oj/5IVVVVqqys1F133aXm5mZd%0AuHBBp06dkmmamjNnjjZt2qRt27YlHSi3bt06fe1rX9Pu3bvV3Nws27a1YMECbd26VbfffvtEPwoA%0AFLz+3j59+UdvqrVogeRJfJMRPuy4UtJbFsNQn7dEv551k9T+lh586lusSBS4kcqM+vv7c2a3nbHW%0A1Euhb+Lf//7366WXXlJra6vmzZuXM9/Mv7K/PWmAMAzJ45GuWeDTjbcSHjB5JrwSUahYiSg8XNfM%0A4LpmRqau67f+7b+111wQ6XsIM1xHJT6PbltUpc/9zjWSpF2H2vTOxV4ZCt0kdgaC6rPj/170OLY2%0Atb+ZNysS/JmNN5pyo+FlRpk2nvp8qbCaY23b1fF3XLU0dclxYh9j1WFipuLfAzm3EgEAyH3hEqb9%0AxtzYAOG6KpWt25bO0ud+5xoVe4dKm760PvYfm4DtaNehNr18pkv9VjBUBuW6Cppe7Z2zRsf6L+sf%0Ae/tUUp64rBXZlSoojKchebzCJULhn019fjzbdtVw2K/Ws5aCQcVNmy6rMLRpaxXhAVlFiACAKWDX%0Aj1/Sr41rFDS9kQZpua7mDVzVP3785lHd+Bd7TX1p/Tx97neu0a5DbdrX0qFguJ/CMNRaMlOf/snx%0AhIEEmTdSudFk9iUM7yUgHIxOdHiwEwybNgxp4RJWH5AbCBEAUMCiVyCC5uBf+YYRKkFyL+hzH3//%0AmFcOwmHCDQa191T30MqGYahPPu1t6dDLZ7oipVGEiYkbzcTjsexqNBHJyozCOzNec801BIVxsG1X%0A+1/oStr7YJrSgsU+3VxfPslnBiRGiACAApZoBcLnWNrgtumhP/69Cb33A+vm69jJ36pVZTElUq5h%0Aqs92tfdEp14+063bFlUSJkZhPOVG6Q4KqRqSpdQrCVOxxjwdRlp9kCSfz9TchR6tWl02uScHpECI%0AAIACFbAdvaLZsszBG77BFYgNbps+99H3T/j9i72m/vHulYPbxc6MmzXhSuqzHf3qRKeOXvTrWx++%0AbsoHiYn0JaTT8L4EqbAakvPBaMKD1ytdt6xK6zfNVsfVy5N7gsAICBEAUGCiG6D7zKLIccN1tMm9%0AMOEViGgl5aV66I9/T9uf+o6evDhdr8x4X8LBda09lu778fEptSqRKDBMRl9CsnIj+hJyw2jCgzTU%0APD1v3pzJOzlgDAgRAFBgdh1q04FTXbIcN6bMqMSx0rICkUjpJz6rB3/4hLYf/IaevP739cqsVerz%0AlsT8/D7bKdh+iUQ9C5lYWUg18VgiIOSDhsN+vXfaituyNYytW5EvCBEAUCDCKxD7TnYqOOy+1Re0%0AtL7ruErKb8rIzzaKi+X59EMqlvTgwZ9qe/NP9fCtX1Zr6ayE/RK/armql1suqaq8RKZpypX0vjll%0AeRMshq8y+P1+2badlsCQqC9BotyoENi2q9aziQME4QH5hhABAAUivAIRdBVpojacoEocS+svN2j7%0AjI6Mn4P5iQfkSCp+42XteP0f9eTyj+iVWaviS5wMQ32uV33+oOTakmHoQneH9h2/LJ9jqzoYunE2%0AJTmSTJ9Prgyt7Dyp7RdeVLFjSzUrZX7iAUmS88MnpOZj0vK6pMdSTdMOB7Cj7X6tnJ04zEQHB39f%0An+zBsiRX0si3fMOe5bryGVJJRZW6B4IKWgGZhiF32nwdKa/Tiu6z2t78U2lZrZ684Q907HK/Bi6c%0A0ge+9n/KWlarJ5eFjtV1ntL2xt0qVlABefVk7R/oWPUS1c0s0fbjP1Fx8ztx1yRwvFlP1nxEx6qX%0AaOWc8pjhgkcv9qqu85T+uHmP/nX57+tg8UK5rqtqq1eyBmRI6vSWyTVNTasoleu6Mnu65Ax7rNod%0AkKyByO+fIanTUypXivzeJjqW6vnpfK/J/tmmDL3fU6153kp5ZUZWjlzXlS1HF+xuHem9IKfTVeex%0Awvncufw5pgX7Iv+vTNfPNiW5jqOV3ae1/dJvQn9PmUbo//6Df1+l+nso3zCxOgkmVhcermtmcF0z%0AYzzX9YGfHVdrz1CRtcextantt9p+4jkV179/Uv8BcwMBOX/9JeliqwKmLxImhpc4JX+DoVkWw/+7%0A1O5XldUrQ646iypD/5gP9EiSTLlyDDP0mLdCrjH4mGHINM2kNwZd3rJQ/4hhyHAdFTuWptt+uW5Q%0A8/tPqzLYIVOOjMHXpwoO0Y+5khwZshVePTDkGIa6vNW65JmnzuIq9XmKpMHBfaGnhMJfsWPJcN3I%0ANUt1bPpAt676KtXnHXqv8HUafk0GPF45hjk4LNCRxw19LR4+ZjhBmXIVNDxDv1fDfx9S/R6N9bFs%0AvleGf7bHdXWbp1rXGSXyypA57M/+gOvo+8GLChbY554SnyPF831BSxsuvqkHG/9j6Dfb55PqN8rz%0A6YeULUysBgDECH+LfrW7T4Y8cg1z6B+xEz/Nyj9cRnGxzMe+LeeHT6i46R092PEbbT/zgh6+4XND%0AJU6J/lGOvIGR9L/7vCXq85XGvK7fU5z0PcfymOkGVdN7TNMHOuQaUpEzIK+CcYEh+tfh0OBICsrU%0AgFGkIteSDKndN0eNFSvlyEx+AzL8M0tyTY/6TU/Mc1Idaw1/jqj3irtOCa+zOTQwMOpnB+N+Q4f9%0APqT6PRrrY9l8rwz+bI+kP/DOUrW8MqKfM8h2XZ10+0PXuoA+95T5HCmeb3l8Ola9RDEsK7QyWkAI%0AEQCQ55549bx+fapTluGT4QRVGuzX+vYj2n7iOal+Y6SUZbKF+yTCSgMB7Xj6f+nJ9jk6WnHt4I23%0AIVPu4LfoUTfCqb4RTPONhOkGVdvzjmYPtMscDAxm+BSSfLZwcHAl2fLIMovU4ZuupvI6OYYnxUVJ%0AHBpG9fzxHkv0uccql74BzvFvsj2GoduMKl1nlsgnIy5AOK4rW6EA8XKws2A+95T7HCme7wtaqus8%0AFfP7Lp9PWl6nQkKIAIA8FrAdvXKqQ5YRKpdxTY+m9V/J2gpEKkZxsco+82U9JIXKnX74hNT0jmQY%0ACrgePTF/iw5WLo2vNXacULlRuBRqAv/4m3JU2/2OZlvtklwNmMWjWm0IC4UGUwNmsQxJHd7paipf%0AISdqmN/Yz2uwyMowIqVEQ+VGUa+T4t8r7tjQe430sz1uMK5kyeMGh362E5RHbqhHZaBbiisT65YG%0AQ+B4SsgSHcunmvrh7xXpe/BUyiMzrnQp3P/Qanfr5WCnbLmaNeqfbYSubw5+7nz9/Qv1RCS+rmnp%0Aieh4RZo1N64nopAQIgAgjz3x6nn1a6gcxXAd1XWdzuoKxGgMX6Uok/Rwkue6gYD6fvjPevLqfB2d%0AtkRGRbUc15XR06nOoDf0j7kZlMoqZfZ2yxkYavI1DFcret9V2cBVyTDkda1Ib4MkeZ2+Ua02uJIc%0AedTtnabzxYtlGB65jqPa7jO6pvSCGisWyeiJ+tnhm4wk5xVuPjYGBlTrPy9ZlpoqF6qu/4L++MKv%0A9W81v6+jlYtk9HTJ7Q+otvuMNGO2GqsSHKteLMMw5bquajtPSR2X1FixUEZxiZyyqrifLdNUfbBN%0Af9L8n/rXuZt0sHKpJKm+u0V/cuGA/q3m93WsarHqOs9q++HvqdixpJvXybznTyUNNqw3vjMYTBS5%0AOZo9e5a6dv2D+hoOj6qZvdC8ebA35dat5ZWmNm2dJq93pr4whvel7ywzMntd3y/pkxl439xCY3US%0ANFYXHq5rZnBdM2Ok6xrZzrWlI6amvdTq07/oNyr79Bcn5TxzSTpnNYS3WZWYvTBaU/XvgvDwuHOn%0ALCX6YzbRrVun6nXNtKl4XWmsBgBE+iCCxlCjrS9oaX3HMZX+6WezfXqTIt2zGgzDkNfrZR4DRs22%0AXe1/oUv+nvg/c8x9QKEjRABAHgmvQOw/1RUKEJJkGPI4tjZcekvbZ3RMiRISy7L0gx/8QJ2dneN6%0AvWmaMk2T1QaMS3j1ofWsJduOfcwwpIVLCA8ofIQIAMgjyVYgNrS/pQdnXs7pPoiJSLTqYA0OexuN%0A6PKk66+/Xtu2bRt3AAEaDvuT9j8sXOLTzfXlk39SwCQjRABAnhi+E1PMCsTMDuXSTkzpEB0c+vr6%0ARh0avF6vysrK1NcX2jlleHlSuBYaGKuR+h/KKgytWl02+ScGZAEhAgDyxK5DberX0AwCw3W06eKb%0ABbcCEQ4Px48fH3WPg8/nU1lZGWVJyBj6H4BYhAgAyHGRnZhOdob27x9UEhwomBUIy7K0d+9enThx%0AYkw7Kvl8Pi1btozggIyh/wFIjBABADlu16E2HTjVpaCr2J2Yuo+rdHt+78QUveow2nIlVh0wGVKF%0AhzD6HzCVESIAIEf1W0F9+5VW7TvZGQoQ0lAfxMU3tf3qazKK/zCr5zhW49mWlZkNmEyjCQ8S/Q8A%0AIQIActQ/vNiScAViw8U39eCJn0r1G7N9imMy1m1ZKVXCZEvV9xBG/wMQQogAgBwTsB39zX816YV3%0AL8p2Bm9molcgTjwn1W/Mm2bqsZQsMfAN2dRw2J80QBAegFiECADIMbsOtenXp7tCASLJCkQ+NFOP%0AZZclVh2QTdFbtw5HeAASI0QAQI45erFXA8H8XoEYTekSDdLItpH6H8oqDG3aWkV4ABIgRABADgnY%0AjtTVKRllebkCMZrSJVYdkG0jhQe2bgVGRogAgByy61Cb2lUcuotxXc0KXM2LFYjRlC4RHpALRmqe%0ANk1pwWK2bgVGQogAgBwQPVAuaA7+1WwYkmGouP79ytUViNH2PVRXV+uTn/wk4QFZM5qtW6P7HwCk%0ARogAgByQbKBcXf8FmdtzawUietZDX19fyh2XWH1Ato01PFC+BIwOIQIAsihmBSLHB8qx2xLyUcNh%0Av947bclxEj9O8zQwPoQIAMiiZCsQoWbqn0n1G7J9ipJGPyiO8IBcYtuuWs8mDhCsPgATQ4gAgCwY%0AcQXixB6VbrhTgbvvy+p5jmVQHH0PyBWpSpgID0B6ECIAIAtSr0D8VKUbtqr6S3+p9vb2rJ7nvn37%0A1NTUpGAwGPeY1+tVeXloBxtmPSAXjNT/4PVKd9xVTXgA0oAQAQBZcLTdL8tJPlCu6nOPZPX8wisQ%0AjY2NchLUgrDqgFyUqv/BNEMrEAQIID0IEQAwyQK2IzluwhWI8EA5o7gkK+c2UvM0PQ/IReEViHOn%0ALCXq92frViD9CBEAMMl2HWpTe09AMjxDA+XOvpD1gXKpmqdN01RtbS3hATkn1fA4+h+AzCFEAMAk%0AiWmmNjyhg0boxqa4okLZGig3UvO0x+NRTU2N7rjjjiycHZBYqv4Hw5AWLiE8AJlEiACASZJ0oFzn%0AKWl53aSfz2jmPkSXLwG5JFX/w8IlPt1cXz75JwVMIYQIAMiwEbdzPfuCzC/+70k/r1Q7L0k0TyM3%0AjdT/UFZh0PsATAJCBABk2Ejbuap+o4zi4kk7n5F2XqJ5GrmK/gcgdxAiACCDArajl890p9zOdTKb%0AqVM1TxMekKvofwByDyECADJo16E29dtD3/YbrqNNbb+N2c51MqRqnmbnJeSqkYbHSfQ/ANlCiACA%0ADIjug4guvCixA1nZzjVV/0NtbS07LyEnpWqeluh/ALKJEAEAGZCsD2L9pYZJ3c51NJOn2XkJuWYs%0Aw+MoYQKygxABABlwtN2fuA/i+M+kdRsm5Rzof0A+onkayA+ECABIo3AZ09U+W4YkVxraianxP6SS%0A0oyXMdH/gHxE8zSQXwgRAJBG4TImy3FluI5KgwNa335E25t/Kvl80prbMrad62iGx9H/gFxD8zSQ%0AnwgRAJAGiQbKuYapaQPderDpWam4RFpzW0ZXIUYzPI7+B+QamqeB/ESIAIA0SNZIXdd5KvTrqunK%0AVDM1w+OQj2ieBvIbIQIAJijlQLlwGdPyuoz8bJqnkY9ongbyHyECACYo6UC5xv+QPB6pfnPGypj2%0A7dsXFyBonkauonkaKByECACYoKPt/viBcuEViAxNpY4uYRqO5mnkGpqngcJDiACAcYrZztV15Brm%0A0EC5Im9GGqlH2oGJ5mnkIpqngcJDiACAcYrZzlWuSu3+oe1cZ81WJlYgku3ARAkTcpVtu2o9mzhA%0A0P8A5C9CBACMUeLtXD2aNnAl1AdhGBlppLYsS8ePH48LEB6PRzU1NZQwIaekKmEiPAD5jxABAGMU%0As53roMh2rpJUXJLWMqZUE6ijd2ACcsFI/Q9er3THXdWEByDPESIAYAzitnOV4rdzTfNU6mQlTD6f%0AT/fffz/lS8gJtuXolf3tOnm8K2nztGmGViAIEED+I0QAwBgk3c41A1OpBwYG9Mtf/jLhEDmPx6Nl%0Ay5YRIJAzXtnfrhPN3UoyMD2mhAlA/iNEAMAoRPdBJNzONY1TqS3L0u7du3X06FENDAzE7cBECRNy%0AjW27OtXSo2CQ4XHAVEGIAIBRSNgH4Qxu5+pYaZ1KvW/fPjU3N8seVhPCDkzINTRPA1PXhENEIBDQ%0AW2+9pTfeeEMtLS1qb2+X4ziaO3eu1q5dq23btqmkpCTha/fv369f/OIXOnfunLxer2pqanT33Xer%0AtrY26c9rbGzU7t271dTUJNu2tXDhQm3dupVv5ABk1NF2f3wfRNub2n78Z1JJadrKmMI7MA0PEOzA%0AhFxC8zSACYeI3/zmN9q1a5ck6dprr9VNN92kvr4+NTU16ZlnntFLL72kr371q6quro553fe+9z09%0A//zzKioq0o033ijLsvT222/rrbfe0sMPP6z6+vq4n3Xw4EHt2LFDruuqrq5OlZWVamho0M6dO3X6%0A9Gndd999E/04ABAjZqCcJFehFYgNbW+GtnOVpJnzNdEyJnZgQj5JNTyO5mlgaphwiPB6vbrzzjv1%0A4Q9/WPNh/2yaAAAgAElEQVTmzYsc7+jo0OOPP66TJ0/qqaee0kMPDf0D29DQoOeff16VlZX6+te/%0AHnldU1OTvvrVr2rnzp1auXKlKioqIq/p6enRzp075TiOHnnkEa1du1aSdPXqVT322GN6/vnntWbN%0AGq1atWqiHwkAImIHykmlrqX1bYM7MUkTngkx0gRqdmBCLgmvQJw7ZcmNb3+Qz2dq7kIPzdPAFGBO%0A9A02bdqk+++/PyZASNL06dP1mc98RlJoBSF6af65556TJN19990xrwsv1fv9fr344osx77d37175%0A/X7deuutkQAhSdOmTdM999wjSdqzZ89EPw4ASAqtQHz7lVbtO9kZKWNyJU0b6NGDjf8R6oOQJjwT%0AIrx9q2VZcQHC6/WyAxNyhm272v9Cl86ejA8QXq+0fEWVPvE/rtPN9eWsQgBTwIRDRCqLFy+WFPqm%0Arbu7W1Joy8KGhgZJ0rp16+JeEz72xhtvxBwP/zrRa1avXi2fz6cjR45oYGAgfR8AwJSVsJHaDaqu%0A82Ro9UGa0EwIy7Ii27cOn/8gScXFxbrhhhsoYULW2barNw/26pc/65S/JzY9GIZ07XU+3XFXtTb8%0A3jXy+jJ6WwEgh2R0d6a2tjZJoYbAcGnS+fPnZVmWqqqqNHPmzLjXXHfddZKk06dPxxw/c+aMJOn6%0A66+Pe43X69WiRYvU0tKi8+fPa8mSJen8GACmoLhGatfRhou/1fbGn4QOTLCZOrwCMXz+Q7j/4Q//%0A8A9VVFSk9vb2cX8GIB1S9T8sXOLTzfXlk39SALIuoyHi5z//uSTp5ptvjizHX7p0SZISBghJKikp%0AUXl5uXp7e9XX16fS0lL5/X719vZKkmbMmJHwdTNmzFBLS4suXbpEiAAwIQHbkYatQGxo+60efPeZ%0AoYMTmAkR3oEpegVi+PatRUVF4zx7ID1G6n8oqzDofQCmsIyFiMOHD+vFF1+Ux+PRxz/+8cjx/v5+%0ASUr5D2RxcbF6e3vV39+v0tLSyGvCjyV7TfT7j+Thhx+OO1ZUVKTHH39ckjRr1qxRvU8meL2h35bZ%0As2dn7RwKEdc1Mwrxuv7NfzXpkj+8Q5KrWX0d2t70k6En+IpUumq1qsf4mQcGBrRnzx4dPXo0Zgcm%0AwzB000036e67744cK8Trmiu4tiOzLUc//ffT6uqM37/V5zO1ZGmF1m+aHVO+xHXNDK5rZnBdJy4j%0AIeLcuXP6zne+I9d1de+998asDIQbBw0jedPV8OZCAJgM/VZQ//Bii15496LsSOlGaGPXSCO1x6vS%0ADXeq6nOPjPn99+zZoyNHjsTNgCgqKtK2bdsmdO5AOtiWo1f2t+tkS7dsK/bfYtOUltZUxYUHAFNT%0A2kPE5cuX9bd/+7fq7e3Vtm3b9KEPfSjm8dLSUkmhIXXJhJujw0PqoofVBQIBlZXFL5+G3y/ZYLvh%0AduzYkfLxS5cuZS3MhFMxtdDpxXXNjEK6rt9+pVUHTnXJdlzJdSXDkC9oqa7zVOgJPp9Uv1EDn/is%0ALnV1S+oe1fuGt3FtbGyM64HweDy6/vrr1dnZGXO8kK5rruHaxhtpeJwkLVjs04qbTHVcvZzwca5r%0AZnBdM2MqXlfDMOJ2U52ItIaIrq4uff3rX9elS5e0efNm3XvvvXHPCZcJXb6c+C+h/v5+9fb2qry8%0APBI4ysrKVFZWJr/frytXriQMEVeuXIl5fwAYq5hmasMITaW+ODgTwuOR6jeOq5F6pCZqdmBCtowm%0APEj0PwCIl7YQ0dfXp2984xt67733VF9frwceeCBhydL8+fPl8/nU1dWly5cvxzVYnzx5UpK0aNGi%0AmOOLFy/WsWPHdOLECS1cuDDmMdu2debMGfl8Ps2fPz9dHwnAFJF4KrUdaqZu/A/J65PWbtZ4GqlH%0A00QNZEuqnZek0PyHedf6tGp1GbMfAMRIS1GjZVn6u7/7O7W0tOimm27Sl7/8ZZlm4rcuKiqKTJV+%0A9dVX4x4PH1uzZk3M8dWrVyd9zeHDh2VZllatWsWOJgDGLDwTos8OrUKUutbQCoQkzZg15hWI8ByI%0A7373u3FN1LW1tbrjjjsIEMgq23bVejZxgPB6h+Y/MDwOQCITDhGO4+hb3/qW3nnnHdXV1enRRx+N%0AdLwn8+EPf1iStHv3brW2tkaONzU16b//+79VWlqq3/3d3415zZYtW1RaWqrXX39dr732WuR4Z2en%0Ann76aUmiMRHAmKScSv3uM0PN1DLGPFAuehJ1NK/XS/kSsip6eNzwEibCA4DRmnA50y9+8QsdPHhQ%0AklRZWanvfve7CZ937733qqqqSpJ044036kMf+pB+/vOf68///M91ww03KBgM6u2335bjOPriF78Y%0AGU4XVlFRoc9//vP65je/qR07dmjlypWqrKzUkSNH1Nvbqw9+8IO64YYbJvpxAEwhI06ldt1QM/Xy%0AulG/50hN1MuWLWMFAlkxUv+D1yvdcVc1wQHAqEw4RPT09ET+dzhMJPJHf/RHkRAhSZ/+9Ke1ZMkS%0A/eIXv9CRI0fk8Xi0atUqffSjH9WKFSsSvse6dev0ta99Tbt371Zzc7Ns29aCBQu0detW3X777RP9%0AKACmmHROpQ6Hh+PHj8u27bjd3WiiRral6n8wzVDvAwECwGhNOER87GMf08c+9rFxvXbz5s1j/gd1%0AxYoV+spXvjKunwcAYemeSh0uX4puoJZookZuGKn/Idw8DQCjlbGJ1QCQy3YdalN772C/gutqVt+V%0AYVOpR1/GlGgHJilUvlRTU6M77rgjXacNjEmqEiZ2XgIwEYQIAFNKeDvXfSc7h3ohBrejHppKPbaZ%0AEPv27YtroKZ8CdlE/wOATCNEAJhSEjZTO/FTqUdTxhTdRB3N5/Pp/vvvp3wJk240w+PofwCQDoQI%0AAFNKXDO1Y2tD25vafvxno26kTtVEzQ5MyKaxDI8DgIkgRACYEkacSi1JM+drNCsQqZqoa2pqKGFC%0AVoy2eZoVCADpQIgAMCWEy5gsx5UhqdRraH37u0NTqb2ja6SmiRq5huZpANlAiABQ8AK2o5fPdMdO%0ApbZ69OA7P5CcwbuuGbNG1UhNEzVyBc3TALKJEAGg4O061KZ+e6jGw3Ad1bUdU+ydlyGjuDjpe9BE%0AjVzD8DgA2USIAFDwjrb7o+fKqSQ4MOqZEDRRI9eEVyDOnbI0bDC6JJqnAUwOQgSAgpWsmXp9+5FR%0Az4SgiRq5xLZd7X+hS/6e+PRA/wOAyUSIAFCw4pqpXUvrLx0JbecqpZwJEV2+5AyrF6GJGpMtVf+D%0AYUgLlxAeAEwuQgSAgpNoKrUraVp/px48+u+hu64RZkKEVyCGBwiaqJENqfofFi7x6eb68sk/KQBT%0AGiECQMFJOpX66snQL1xXqpquZDMhEm3japqmamtrtXnzZnogMGlG6n8oqzDofQCQFYQIAAUj0QqE%0AJHlcJzSVOjwTwjBSzoQYvo2rYRiqra2lfAmTiv4HALmMEAGgYCRcgTANbbh8bGgqtSQVlyQsY0q2%0AjavX66V8CZOG/gcA+YAQAaBgHG33RwbKSZLHkDZYZ7W9+Sehuy/XDTVTr7kt4UyIRH0QbOOKyTLS%0A8DiJ/gcAuYMQAaAgBGxHGr4CYZ3Vg6/+L8myUjZTJ9uJiW1cMZlSNU9L9D8AyC2ECAAFYdehNrX3%0ADvUxzLJ7tP3Vfw4FCCllM3WyFQi2ccVkGMvwOEqYAOQKQgSAgnC03S87+gYs0Kdiq3/o1wmmUrMC%0AgWyjeRpAviJEAMhryaZSR7ZzlRJOpbYsSz/4wQ/U2dkZ836sQGAy0DwNIN8RIgDktfFOpd63b19c%0AgGAFApOF4XEA8h0hAkBemuhU6vPnz8cdYxYEMo3hcQAKBSECQF5KPJXaHnEqdbgPwu/3xxyvrq5m%0ABQIZRf8DgEJCiACQlxLOhOh8d2gqtTe2kTocHo4fPy7btuUOfg3s8/m0bNkybd68mVkQyKiGw/64%0AAEH/A4B8RYgAkFcSNlKHZ0K88wPJGexSnTErpowpvI1rMBiMeb/y8nJKmJBR0SVMw9H/ACBfESIA%0A5JW4RmqvofWBs6GZEDHb3BiRqdSWZen48eNxAcLj8WjevHmTd/KYUkaaQE3/A4B8RogAkDcCtqOX%0Az3RHyphcSdOsnqGp1GHDZkLs27dPlhX7LXB0GROQCcl2YKKECUAhIEQAyBu7DrWp3x66IzMk1V09%0AFRsgEsyEGL4Tk8/n0/33308PBDIi1Q5MpiktWEwJE4D8R4gAkPOit3ONvicrcS1tb/5J6Ktd142b%0ACRG9E5NhGHJdVx6PR8uWLSNAICNGuwMTAOQ7QgSAnJdwO1c3qPUX31KxvyvpTIjhzdSUMCFTmEAN%0AYKohRADIeXHbubqONrT9VtubfhI6MGwmRHgForGxUU5UQTo7MSFTmEANYKohRADIWQm3c3WD2nDx%0At3rw3WeGnpigkbqpqSkmQLATEzKBCdQApipCBICcFb+dq6n17e9oe+NPhp4U1UidbAXCNE3V1NRQ%0AxoS0GWn7ViZQAyh0hAgAOSnhdq4lph5s/S/JGdyNyeuT1g41Uu/75S8TrkDU1NRQxoS0SdU8Tf8D%0AgKmCEAEgJyXczrXzlHSlfehJUVOpEw2UYwUCmdBw2J8wQLB9K4CphBABICcdbffHbufqNbT92E+T%0ATqUePlDOMAzV1tayAoG0ie5/GI7tWwFMNYQIADklYTO1Ka0PnFVxZ3vsTIjldTF9ENG8Xi8rEEiL%0AkfofyioMbdpaRfkSgCmFEAEgpyRspg6c0faD35UCfXEzIfYm2YmJgXJIB/ofACAxQgSAnBA9lTo8%0AVM6VNL3UowffflYK+AcPhmZCOJ/6U+1lJyZkGP0PAJAYIQJATkg4ldqUVlw9KXV1xJUxJZsFwU5M%0ASAf6HwAgNUIEgKxKtAIhSR5D2mCdiytjslbfpl/PW8EKBDKC/gcAGB1CBICsSrwCYWjDteV68EdP%0AhgKEFClj+vXClaxAIO1GCg/0PwBALEIEgKw62u6PDJSTQisQG5dU6f7GZ6VA/9ATDUPWsjpmQSAj%0AGg779d5pS1HZNIL+BwCIZ2b7BABMXQHbkYatQGy+rlpfWj9Pxc3vhFYfwopL9Ov5K5LOgmAnJoyX%0AbbtqPZs4QHi9oQBB/wMAxGIlAkDW7DrUpvbeoVAwq8yrz944TcGnvhXTTG0VFetA3W1qam6OeT2z%0AIDARqUqYopunKV8CgHiECACTLlkztWFIvv/4Z+ngAcmyIs3UB+puU7PrleMMlTExCwLjZVuOXtnf%0ArpPHuxL2P3i90h13VRMeACAFypkATLpkzdR1s8uk5mOhACHJkqFfLVipJsdDHwTS5pX97TrR3J0w%0AQJhmaAWCAAEAqbESAWDSJWqm3nBteaiZOqqM6cDCOjWXTWMnJqSNbbs61dKjYDB+gBzzHwBg9AgR%0AACZNuIzpap8tQ6Geap9paOOSKn2h8ZmYMiartFwt0+YqqKFvhFmBwHjR/wAA6UWIADBpwmVMluPK%0AkFTqNbV+QVloBeLVfVK4ZMl1dWD+CllRASJ6JyZgtEaa/0D/AwCMDyECwKQI2I5ePtMdKWNyJU0v%0A9ejB4z8OrUAMBgjLMHVgYZ2ayqbFvJ6dmDAeI81/oP8BAMaHEAFgUuw61KZ+e+hOzpBCjdSvDTVS%0AS9KBBSvUPG2unKhVCHZiwliFVyDOnbJixo2E+Xym5i700P8AAONEiAAwKY62+6PnyqnEa+izN06T%0A9kQd9frUOnOegg59EBg/23a1/4Uu+XsSN09ft6xK6zfNVsfVy1k4OwAoDIQIABmVrJn6tkVVoZkQ%0AV9olDZYxLb5RftMnww3KdV12YsKYpOp/MAxp4ZJQ8/S8eXOyc4IAUEAIEQAyKlEz9W2LKvW537lG%0A2nNMVtDRgQV1aqmeI9v0yh28+/P5fFq2bBkrEBi1VP0PC5f4dHN9+eSfFAAUKEIEgIxINJU63Ez9%0AxdUz5Dz9HamrQwcW1Kq5eq6Cpifm9eXl5axAYFRG6n8oqzDofQCANCNEAMiIVFOpnR8+EZkJ0Vo2%0APS5AeDwezZs3b5LPGPlmNNu3Mv8BADKDEAEgI1JOpR6cCWEZpuS6of8YoZs8ypgwWsnKl6L7HwgP%0AAJAZhAgAaTWqqdSDMyEOzK9Vd1FJJEBUV1frk5/8JFu5YkS27ar1bHyAME1pwWL6HwAg0wgRANJq%0ApEZqWVZoJ6b5tWqaNk+OaUZeaxgGAQIppSphii5fAgBkFiECQFpFlzGFG6m/tH6e3EBAzuCkiAPz%0Aa0MD5aICBH0QSGU0/Q933FVN+RIATBJCBIC0CdiOlKCRWpKcHz4hq+OyDiyoi1uBYKAcRpJq+1bT%0ADK1AECAAYPIQIgCkza5DbWrvtSK/nlXmDZUxSVLzMR2Ys3RoBWKwmZqBchhJsv4HiRImAMiWtISI%0AEydO6O2339bx48fV3Nysjo4O+Xw+ff/730/4/GeeeUbPPvts0ve766679KlPfSrhY42Njdq9e7ea%0Amppk27YWLlyorVu38g0mkEX9VlDffqU1ZiaEFOqXLgpaCj79hKzuTrVct3xoO1fDYAUCKY22/4EV%0ACACYfGkJEc8++6xef/31Mb+utrZWc+fOjTt+/fXXJ3z+wYMHtWPHDrmuq7q6OlVWVqqhoUE7d+7U%0A6dOndd999435HABM3D+82DLiTIgDc5bJipoHYRiGamtrWYFAHPofACD3pSVE1NTUaMmSJVq6dKmW%0ALl2qz372s6N63ZYtW0b9DWRPT4927twpx3H0yCOPaO3atZKkq1ev6rHHHtPzzz+vNWvWaNWqVeP9%0AGADG6a3znUlnQlivHdCBa5apado8yRjqg/B6vaxAICH6HwAg95kjP2VkH/nIR/Sxj31Ma9as0bRp%0A09LxlnH27t0rv9+vW2+9NRIgJGnatGm65557JEl79uzJyM8GkFjAdvQ3/9WkK70DCt/S+UxDm6+r%0A1oPHf6zig/t04JplsX0QCu3EtGzZMrZzRQzbdvXmwV6dO5W8/2HBYvofACAX5E1j9RtvvCFJWrdu%0AXdxjq1evls/n05EjRzQwMKCioqLJPj1gStp1qE2/Pt2lgWD8TAhrz7s6MGdZ7E5M9EEgCdt2tf+F%0ALvl73LjH6H8AgNyT1RDR0NCgU6dOaWBgQDNnztQtt9yStB/izJkzkhL3S3i9Xi1atEgtLS06f/68%0AlixZksnTBqa88FTq6Ebq8EyIL66eIefp7+hXJTPUXDmLnZiQUqr+B8OQFi4hPABALspqiDhw4EDM%0Ar3/0ox9p7dq1+sIXvqCSkpLIcb/fr97eXknSjBkzEr7XjBkz1NLSokuXLhEigAwLT6VO1Ujdet2t%0A7MSEEaXqf1i4xKeb68sn/6QAACPKSoiYO3eu7r33Xt1yyy2aNWuWent7dezYMT399NN67bXX5DiO%0A/uzP/izy/P7+/sj/Li4uTvie4ePRz03l4YcfjjtWVFSkxx9/XJI0a9asUX+edPN6Q78ts2fPzto5%0AFCKua/o0XjkV00jtNQ3duWKOHrl9qa78f816cc4y+b1FMlxHrmHK6/Xqhhtu0N13353Fs84vhf7n%0A1bYcvbK/PWmAqKr26vY7F8nrS0vrXoxCv7bZwnXNDK5rZnBdJy4rIWLjxo0xvy4pKdEHPvABve99%0A79Ojjz6qQ4cOqbGxUbW1tdk4PQAp9FvBmKnURR5Dd9Zdo6/83nK5gX7tq5ij5qLK0CqE66jIkN53%0Aww3atm1b9k4aOSMcHk62dCtou+Fe+wifz9SSpRVav2l2RgIEACA9cqqxevr06dq8ebOee+45vfXW%0AW5EQEV3aFAgEVFYWvzNHIBCIe24qO3bsSPn4pUuX5A7/122ShFNxe3t7Vn5+oeK6pse3X2nVha6h%0AFb85FcV6eNP1am9vV/+/fkvHfRVRZUymSquqtWHDBnV2dmbpjPNTof55ffNgb8LVh+H9Dx1XL2fs%0AHAr12mYb1zUzuK6ZMRWvq2EYmjdvXtreL+e+5gl/uI6OjsixsrKySHC4cuVKwteFj2ezDAkoZAHb%0AiUyltodNpS52LAWf+pYOnGmVZQ79tWK4rubPn5+Fs0Uusm1XrWfjA4RpDvU/0EANAPkh50JET0+P%0ApPgVhcWLF0uSTpw4Efca27Z15swZ+Xw+bliADEnWTH3j/GpdfuLv9aszF9RUPTd2oJwhGqkRmf/w%0Ay591xu3AxOwHAMhPORUiXNfVoUOHJMVv5bp69WpJ0quvvhr3usOHD8uyLK1atYoZEUCGHG33x02l%0A3rikSo/cvlT/da5NzVVzYgfKydWy2hUMlJvCosPD2ZPxW7h6vdIdd1WzAgEAeWjSQ0RXV5f2798v%0Ay7Jijvf39+vJJ59Uc3Ozpk2bpvr6+pjHt2zZotLSUr3++ut67bXXIsc7Ozv19NNPSxKNm0AGhMuY%0ArvbZcVOpH7ihUj/7n3+txqKq2O1c5aqmbqU2/+7vZu28kX3h7VuHhwcpVMI071of4QEA8lRaGqsP%0AHz6sH//4xzHHbNvWX/7lX0Z+/dGPflSrV69Wf3+//umf/kn/8i//ooULF2rmzJny+/06efKkuru7%0AVV5erocffjhuK9eKigp9/vOf1ze/+U3t2LFDK1euVGVlpY4cOaLe3l598IMf1A033JCOjwMgSriM%0AyXLip1Lv++fvqHnAkWN6hgbKyVVN7QoGyk1xyfofpNgJ1ACA/JSWENHV1aXm5uaYY67rxhzr6uqS%0AJFVWVuquu+5Sc3OzLly4oFOnTsk0Tc2ZM0ebNm3Stm3bkg6UW7dunb72ta9p9+7dam5ulm3bWrBg%0AgbZu3arbb789HR8FQJSA7ejlM92RMqbwVOrP3zpL+178lZosNxQgpNAKhOuoZuX76IOYwlJNoI4O%0AD6xAAEB+S0uI2Lx586hvGkpLS/WpT31q3D9rxYoV+spXvjLu1wMYvV2H2tRvD32VbEiqm12mfXv3%0AqqnxXTmGObQC4QS1vMhkBWKKShUepKH+B8IDABSGnGqsBpBbjrb7o+fKqcRr6HO/c43ON7+rYLhD%0AwjBkOo6WF5na/Mefycp5IvvofwCAqSWnhs0ByA0B29GuQ22RZmpXoWbq2xZVyej3S/19kq80sgJR%0AM9CtO778WLZPG1kQXoE4d8qKmz4t0f8AAIWKEAEgzkjN1N3e4tCUOddVhdWvOxdeo+zMd0c22bar%0A/S90yd8T/7tP/wMAFDZCBICI8ArEvpOdkaFyIzVTyzA184FHdamrO2vnjcmVqv/BMELTpwkPAFDY%0ACBEAIpJNpU7VTH1tZbmM4hJJhIipItz/kGj71oVLfLq5vnzyTwoAMKkIEQAiEk6lvrZMtd1H1Nj4%0ArpwEzdQf+fKjWTpbTLaR+h/KKgx6HwBgiiBEAEjaSL1xSZXqehrU1NwcChDR27n2d+nOL/8/Kq6o%0AzPbpYxLQ/wAAiEaIAJC0kfp/3DxD/+9TxxUMBkNPDK9AdF3UxmvnZvWcMbkaDvvjAgT9DwAwdTEn%0AApjikk2l/tL6eXrlNwdkWQOR5xquo5rudm1ZNFfFn3wgS2eMyWTbrt482Ktzp6y4x8L9DwQIAJh6%0AWIkApriEU6lnFOmXv/ylGhsbB4+EeJ2gNvZfkefTfzPp54nJNdIEavofAGBqI0QAU1yiqdS1/mOh%0APgjHiemDWNp1Ub7lK7J2rsi8kcIDJUwAAIlyJmDKCtiOvv1Ka6SZWhqaSn3h/Pn4PoirF7Tx8hmZ%0An6CMqZCFt29NFCBMkxImAEAIIQKYosLN1H12aB2i1GtGtnP1d3XKGNzD0+MEVXO1VVsuHpdv9ToZ%0AxcXZPG1kkG27aj2beP6D1ystWOyjhAkAIIlyJmDKSTWVuq7vXTU1NysoQ5IjX9DW0s6L2th2XFq7%0AkVWIApWqhIntWwEAiRAigCkm0VTqYsNRXc87ajxzJtQHIUmGqTK7T1suhgKE59MPZeV8kXnJJlB7%0AvdIdd1UTHgAAcQgRwBSTaCr1B3Rcno6zCg5rpJ7X3yPVswJRqFJNoDbN0AoEAQIAkAghAphCAraj%0A6K2YfKahjdeWyXfkPVmJGqmtLrGda+EZaQem6BImAAASIUQAU8iuQ21q7x0aGjarzKta/zE1WgMK%0Az4MwXCfSSK36jVk6U2SKbbva/0JX3PRpie1bAQCjR4gApoBEzdSmG9T8S0fV3HdecQPlaKQuWA2H%0A/QkDhGmGdl+6ub48C2cFAMg3hAhgCkjUTF3Xe0zTBi7IcRMMlKORuuBE9z8MR/kSAGCsCBHAFBDd%0ATG26Qa3oPaa5A62KdNNG90FcOSPz//rrLJ4t0mmk/oeyCkObtlZRvgQAGBNCBFDAwmVM4anUrkIr%0AEHMHLgwGCFdSaAVi+dULkT4IBsoVjmTbt9L/AACYCEIEUMDCZUyW48qQVO5xNde6KLnhO8rBFYjO%0A0AoE27kWlmQTqOl/AABMFCECKGDRZUyupBW9xyRnqKYlshPTe8ekOfNFH0RhGO0EagAAxosQARSg%0ARGVMPtPQNPtqzPO8TlAbzzdKPp+0vC4r54r0YwI1ACDTCBFAAUpUxrTOaZLXCSgoV66idmIqLpbW%0A3EYZUwFgAjUAYLIQIoACE7AdvXymO66MydPfKjsYlFzJ51ha2nkxtAoxe64oY8pvTKAGAEw2QgRQ%0AYHYdalO/HapjMd2ganuPadpAq4JR27mW2QOhPgjDoIwpzzGBGgCQDYQIoMAcbfcrfDtZ03tMcwMX%0AJA3dYHqcoOb1DvZGFJdQxpTnmEANAMgGQgRQIKKbqT1uUMt7j2leoFVmVICIbOcabqZecxszIfIU%0AE6gBANlEiAAKRHQzdd3gCoQ5bAVi+dUL2nL+Xam4hGbqPMUEagBALiBEAHkuvAKx72Sngm6oD2L2%0AQJtMDe3vaTqOll8dXIFwXalqumimzj/0PwAAcgUhAshz4RWI4OB9ZU3vMXncYORxw3WHBspJzITI%0AY/Q/AAByBSECyHPRU6klabp1VWbU417HDq1ASJLHI9VvpIwpz9D/AADINYQIIE8Nn0ptuEHV9R5T%0AmfMzymkAACAASURBVAZkGIZc15XHcUID5VwntAJRv1GUMeUP23L05sFe+h8AADmHEAHkqeFTqVf6%0A39U1Axck15ErV75gUEs727SxtUkqKaWROo/Ytqtf/3ebTrZ0y7bofwAA5B5CBJCnwmVMphtUTe8x%0AzQ60amgehKEyOzDUB0EjdV5pOOzX+TO2gkH6HwAAuYkQAeShgO1E8kJNku1cIwPlmEqdV2zbVetZ%0AS8Fg/GP0PwAAcgUhAshDuw616XJPv1b0JBgo50Zt5yoxlTpPpJr/EB0eKF8CAOQCQgSQR6JnQizv%0AGVqBcCUZkjxytbyrPTRQznWZSp1HGg779d5pS44Te9zrle64q5rwAADIKYQIII+Em6ldJ6g5A23y%0ADA6UMySZckMrEOcG+yBops4L0du3usNaIDweQ/Ou9RIgAAA5hxAB5JFwM/WK4QPlDEM1vR3acvad%0AoSfTTJ3TUpUvSZLPZ2rJ0gotex8BAgCQewgRQB4YPhMibqCc62jj+XdDTdThMiaaqXOWbbva/0JX%0AwunT4e1bb79zkbw+U+3t7Vk4QwAAUiNEAHkgXMYUDNpa0XtMRU4g8phHrpZevSBfX2/oDpQyppzX%0AcNifMEBEb9/q9ZkJXgkAQG4gRAA5LmA7evlMd6SM6ZrAhUgvhE+ulna0auN774ae7LqUMeWw6P6H%0A4di+FQCQTwgRQI7bdahNA5alFb3x27mWBfq05dzRoSdTxpSTRup/KKswtGlrFQ3UAIC8QYgActzR%0Adr+W9ybYztVxNK+3Y+iJHo9Uv5EyphyUbPvWcP8D8x8AAPmGEAHkqHAzdZc/oJpE27l2tg4NlDMM%0Aad1mUcaUe8ITqIcHiOj+BwAA8g0hAshR4WbqpV1HZUZv5yqppqNVW8LzICSmUueg0U6gBgAgHxEi%0AgBwTXoE4cOKKlvaE+yCGeIPWUCO1xFTqHDNS/wMTqAEAhYAQAeSYyApET4I+CNfR0s6L8rmDtTH0%0AQeScZP0PUqiEad61PgIEACDvESKAHHOsrVtLu47E7MQU6oOQlne1a2NrU+iJPp9Uv1H0QeSG6O1b%0A3fgREJQwAQAKCiECyBHhMqYZF9/WrOErEHK1/OoFbTn7DgPlclCqCdTR4YEVCABAoSBEADkiXMZ0%0A68DV2J2YTFPLO1q1MdxIzUC5nJGq/4HtWwEAhYwQAeSIcBmTzwnIUah8yePxaLlha8vZBkVqZAyD%0AgXI5IlX/w8IlbN8KAChc5shPAZBpAdvR3MsNmhu4IJ8Gt3M1vaqpqQntxBRdZM92rlln267ePNir%0Ac6cSB4iyCoPeBwBAQWMlAsiicB/Eq6c7tMbfGiljMiVVVZTpd987KnVdCa0+uC7bueYA+h8AACBE%0AAFkVPVDOEzVQzpU0398pNRyQLItm6hzScNgfFyDofwAATDWECCCLjrb7ZTmupltXh9UWmtp45EXJ%0AtkK/pJk666K3cB2O/gcAwFRDiACyaOWMIs1o/W1MM7UrQ7WdrfLZUTerPh/N1Fky0gRq+h8AAFMR%0AIQLIgnAvREfjIc0JXJApR64kn6SlHe+FmqnDmEqdFSOFB0qYAABTGSECyIJdr76nC++8pjnDplKX%0ABfzacu7o0BOZSp01qbZvNU1pwWJKmAAAU1daQsSJEyf09ttv6/jx42publZHR4d8Pp++//3vp3zd%0A/v379Ytf/ELnzp2T1xvazvLuu+9WbW1t0tc0NjZq9+7dampqkm3bWrhwobZu3arNmzen46MAGRew%0AHbUdPajZw6dSu47m9XYMPZEViKyxbVetZxMHiOgdmAAAmKrSEiKeffZZvf7662N6zfe+9z09//zz%0AKioq0o033ijLsvT222/rrbfe0sMPP6z6+vq41xw8eFA7duyQ67qqq6tTZWWlGhoatHPnTp0+fVr3%0A3XdfOj4OkFG7Xn1PMwMXYqZSu4ah5f5ObTzfGHqS1yetZQVisqUqYWL7VgAAhqQlRNTU1GjJkiVa%0AunSpli5dqs9+9rMpn9/Q0KDnn39elZWV+vrXv6558+ZJkpqamvTVr35VO3fu1MqVK1VRURF5TU9P%0Aj3bu3CnHcfTII49o7dq1kqSrV6/qscce0/PPP681a9Zo1apV6fhIQNqF+yBa33lN1wzbzrXW42rL%0A6bckd/Cr7xmzWIHIgmQlTF6vdMdd1YQHAAAGpWVi9Uc+8hF97GMf05o1azRt2rQRn//cc89Jku6+%0A++5IgJBCYeSOO+6Q3+/Xiy++GPOavXv3yu/369Zbb40ECEmaNm2a7rnnHknSnj170vFxgIzY9ep7%0AuvD2S7om0Bq3nevmI/sV+9W3wUC5SZRqArVphlYgCBAAAAxJS4gYi4GBATU0NEiS1q1bF/d4+Ngb%0Ab7wRczz860SvWb16tXw+n44cOaKBgYF0nzKQFh2Nh2L6ICS2c822cHj45c86dfakJXfYEGqvN9RA%0ATf8DAACxJn13pvPnz8uyLFVVVWnmzJlxj1933XWSpNOnT8ccP3PmjCTp+uuvj3uN1+vVokWL1NLS%0AovPnz2vJkiXpP3FgnMJlTCX9V2L7ICTVsZ1r1ti2q/0vdMVNn5bYvhUAgJFM+krEpUuXJClhgJCk%0AkpISlZeXq7e3V319fZIkv9+v3t5eSdKMGTMSvi58PPz+QK4IlzF5gwGFK2VCKxBt2nLuqHzhPgif%0AT1q3WZ5PP0Qp0yRoOOxPGCBMc2gCNQECAIDEJn0lor+/X/r/27v/6KjrO9/jr+/8zG8IIeQHIggK%0ACaKg0IBuBYoFrHKvvdCztLvlVq91da2uu7a23W63i1vddX9cevZ2D7Znd11r3XNPuRTcii62VoKt%0Air+oQCQkERBIBsgPICGTzO/v/WOYSYZMfkzIZGYyz8c5PZ58v9+ZfPLmU8h7Pp/35y3J4XAM+ozT%0A6ZTb7ZbH41Fubm70NZF7g72m//sP57HHHhtwzeFw6Omnn5YkTZ06dUTvkww2W/iPpbS0NGVjmIjG%0AO64ef1D/e89Rnf7oHU27dBpTSFLQsGlBb7tuO/VR38NWm3JvW6uiB74uw5kzLuMbK5k2XwP+kN7e%0A26aWE/4B9+x2i2bNKdAtK0pls4/7ZywxMi2umYTYJgdxTQ7imhzE9cqNexJhXtp0bBiDf8JnXr4x%0AGchA//hag07s33upkDo8py2SDGeuVredUTC6AuFQ7m1rNOlP/iJ1g80CkeTh+NGLCgbMAfUPRZNs%0A+vwXZ6Y8eQAAIBOMexKRm5srSfJ6vYM+EymOzsnJiflv5HV5eQOLHCPv1//ZoWzZsmXI++3t7SlL%0AZiJZcVtbW0q+/0Q13nE9c+A3KvXENpSTYdF1gYsKtp3pe7C4RN71X8nYP+9Mma8fvuuOe3xr//qH%0A8xc6UjO4ODIlrpmI2CYHcU0O4poc2RhXwzBiTkW9UuP+kVtkm1BHR/x/rD0ej9xut/Lz86MJR15e%0AXjRxOHfuXNzXRa6nchsSEOENhJTnPTegoVyVNchxrikwWAdq6h8AABidcU8iKisrZbfb1dXVFTeR%0AOH78uCTp6quvjrk+c+ZMSdKxY8cGvCYQCOjkyZOy2+2qrKxMwqiBxPx4X4uCob6jXEOyhBvK1b3B%0Aca7jqP8RrvE6UHN8KwAAozPuSYTD4Yh2ld63b9+A+5Frixcvjrl+8803D/qa/fv3y+/3a8GCBUMW%0AbAPJ5g2E9H/ePq3TH70jZ8gTPcrVb3GEVyD8/RIIjnNNmsv7P8RLIFbfPYkVCAAARiklFYR33XWX%0AJGnHjh06ffp09HpjY6Nee+015ebmatWqVTGvuf3225Wbm6v3339f77zzTvR6Z2enXnjhBUnSunXr%0AxmH0wOD6d6W2XlqHMCQ5gr6BKxAc5zrmhkseJDpQAwAwFsaksHr//v36+c9/HnMtEAjoL/6i77SZ%0ADRs2RFcTbrzxRt1555165ZVX9M1vflM33HCDgsGgDh48qFAopEceeUQFBQUx71dQUKA//uM/1g9+%0A8ANt2bJF8+fPV2FhoQ4dOiS3263Pfe5zuuGGG8bixwFG7fKu1JGViHkXWvoeYgUiKYZqHhdhs4UT%0ACLYwAQBwZcYkiejq6lJTU1PMNdM0Y651dXXF3L/nnns0a9Ys7d69W4cOHZLVatWCBQu0YcMGVVVV%0Axf0+y5Yt0xNPPKEdO3aoqalJgUBA06dP19q1a/WZz3xmLH4UYFT8fr9qa2tV3NMi9VuBMCVVd57V%0ActelrtR2u1SzXNZ7Hk3RSCeuwZrHSbHJAysQAABcOcOkKUNcp0+f5ojXCSaZcX31l79UQ0OjZIb6%0ArUAYmtd5RqtPHgqfI+rMkRbfKsuXHpxQW5hSPV8DAVN1+3vU/Il/QO+HTE4eUh3XiYzYJgdxTQ7i%0AmhzZGNexPuJ13PtEABNJd69Xz+58VaH2E9GGcpHjXKsvnNHySFdq05SKisUKxNiJJA+nT8Wvfcgr%0AMLRibVHGJQ8AAGQCkgjgCjy781UF20/K2q8GIiiLuuxTdfup1xT9aNwwOMp1jNXt7xm2eRwJBAAA%0AyUESAYyS3+9XsKM5pqFcSIbaHGUqc3sUs7fGmUMh9RgZavuSxRLu/bCoJj81gwMAIEuQRACj9Pqe%0APbKYfftoQlI4gejx6v7GF/setNulxbdOqDqIVBnqBCZOXgIAYPyQRACj1HC8Wf03y5iGVd9q/o3y%0Az57ou8hxrmNiqPoHti8BADD+SCKABEWKqf3eXlkV7tgYroMoUX5na/i3WtPkONcxNFj9gxROINi+%0ABADA+CKJABIUKaa2K6SQJL9hVYd9msp6PJKnN5xE5ORGj3PF6A1V/yCFT2Bi+xIAAOOPJAIYoUhD%0AuVD7CVkvHedqkeQxHCpz96uD4DjXMTHS+ge2MAEAMP5IIoARen3PHjU0NMoSc5yrodxAUA8f2db3%0AoN3Oca5jIF4HauofAABIDyQRwAg1HG+WzNjjXC3K0b1Hftn3EIXUV6z/FqbLUf8AAEB6IIkARsDv%0A98sbDMmhvhWIrvzp+u6xV6WgN/yQzS4tpZB6tEbSgZr6BwAA0gNJBDACr+/ZI3ugV4YkU5LXkqPJ%0AXb1S6+m+h6ZMZQViFIZLHtjCBABA+iGJAIYQKaZuaGiQ5VIxtSHJaoZ0/5Edlz1t0FAuQUMVT0t0%0AoAYAIF2RRABDiBRTy+xfTG1RjyVfzlC/PfsUU49KvOLpCDpQAwCQvkgigCHEK6Zuc0xTWbcn/IBh%0ASM4cekIkaKjiaY5vBQAg/ZFEAHFEtjEFfeE6iEhX6lZHmcq7Pbr/41/ENJRjG9PIjKR4esXaIpIH%0AAADSHEkEEEdkG5PV7N+VulTl3b16uGF7+KGSSnES08gNVf9A8TQAAJmFJALop38htcy+rtRew6Gy%0Abq/ub/rP8IOGQQ1Eggarf6B4GgCAzEMSAfQzWCG1x8jVNxr6daV25lADMUIjrX8AAACZgyQCuMTv%0A96uh8eOhC6ml8ElMi2+lDmIY1D8AADBxkUQAl9TW1soMBRT5lTYk6ayjPFxIHdnGZLVKNctZhRgC%0AzeMAAJj4SCKAS1wul/r/ShuUVeW9Pj3cuD1cH2G3SzXLRTH10Or296jlhF+h0MB71D8AADAxkEQg%0A60WKqd09PdE6iJAMWUO2vq7U/Y5zxeACAVOnT8VPIKh/AABg4iCJQNarra1VY2OjgsGgTEkBw6oO%0AW6nK3J6+rtRFxWIFYnABf0gfvuuOu4WJ5nEAAEw8JBHIWv2Pcw1d+ujcIsljOPVR0Y06Z2sLP2i3%0Ac5zrMN7e2xZ3C5PNJq2+exLJAwAAE4wl1QMAUiWyAhEKhRTpXhCUReftk2UP+lXd+QmF1MMIBEz9%0A5rWzOtrYNSCBsFjCKxAkEAAATDysRCBruVwuBYNBSX11EGec5Tqae51ua/1Q9x9/WVq2UmxjGqj/%0ACUzBYLQvXxT1DwAATGwkEchKfr9f/X/vDcrQGWeFjubO022tH+rhhv8nTatgBSKOQMDU3le74naf%0A5vhWAACyA0kEslJtba26OrskSaYkjyVHp5zXhFcgml689JRBQ7k46vb3xE0gOL4VAIDsQRKBrOLz%0A+fSrX/1KDQ0N0qW1CEOSIUNF/p7wCoREMXUckS1MzZ/4B9yz2y0qv8rK9iUAALIESQSyyq5du2KK%0AqQ2Fi6kv2CaFC6kliqkvM1wH6qJJNn3+izN1/kLH+A8OAACkBEkEssrJkyfjFlOfcszS9373t3Sl%0AvsxI6h8+s+Zq2ewc9AYAQDYhiUBW8Pv92rFjhy5evBi9dnkxtdNhoyv1JcOtPvSvfyCBAAAg+5BE%0AICvU1taqqalJgUBAIUlBw6o2+7TYYuqppWIFIqxuf0/c5nESx7cCAACSCGSJFpdLgUsfqUe6UtcX%0A3qCKnra+YmoKqWOKpy/v/SBJeQWGVqwt4vhWAACyHEkEJjS/3x8+zvWiO6aQOqYrtZT1PSGG277U%0Af/WBBAIAAJBEYEKrra1VY2OjFArKlBQwrGp1lPV1pT71qvR7t8vypQezticEzeMAAECiSCIwobW4%0AXNHTmCLbmGK7Ulcq2+sgaB4HAAASRRKBCcvv96vLE+i3jcnQRWthXyF1ljeUG6p5HMXTAABgKCQR%0AmLBqa2sV8vbIonBvao8lR+es5frrxi2SMydrj3Mdrv6B4mkAADAckghMWC0ulywKb9MxLv2vquuk%0AZJpSUbGycRsT9Q8AAGAskERgwhnsRCavkas/adqZlduYEmkeBwAAMBySCEw4r+/Zo4aGRskMxZzI%0A1GWUymmYUs2KrNvGRPM4AAAwlkgiMGFEViAaGhoU6ZQWcyJT+0HlrrhDvi/9UWoHOo5oHgcAAJKB%0AJAITRrQnhGnGbGPqtE3Sba0f6sGL76lo87+rvetiqoeadDSPAwAAyUQSgQmjf08IQ1JIhtrs01Te%0A3auHG7bLWjFDhjNH0sRPIgbbvkTxNAAAGAuWVA8AGCtd9mIFL03p4KUEoszt1f1N/ynZ7XJUL0zx%0ACMdHIGDq9KmBCYTFEk4gFtXkk0AAAIArwkoEMl53r1fP7nxVPR1nZVqcMiSdtxeryyiN6QlR9MDX%0AUz3UpBpqCxPF0wAAYCyRRCDjPbvzVQXbTypPIQVNi844y3U0r0q3dR6Rbl0ly5celOF0XtrKNPGM%0ApP5h9d2TWH0AAABjhiQCGc3v9yvY0Syrwnt3rAqp2H9et7V9qPunnFc2NJQb6vhWiyW8AkECAQAA%0AxhJJBDJabW2tLGbfx++mpFx/UA/Xb5OmVaZuYEkWCJg6+L5bZ1sCcVcfJLYwAQCA5CGJQEZrcbkU%0A8xm7Kd3b8OsJ35U6vPoQP3vg+FYAAJBsJBHISJFi6kBntywKHzMWlCFLyK58BaSalROyK3X/5nGX%0A4/hWAAAwXkgikJEixdQ2hRSS5DesanWUqcsolZZ5NdFqIYYrnpb6jm8FAABINpIIZBS/36/a2lqF%0A2k/IKlNSeBXCYzh1NHeebus4JMtXJtYKRCBgau+rXerpNuPet9mksunUPgAAgPFDEoGM8vqePWpo%0AaJRFpkyFO1MHZeiitVC3tR/Q/VPOy3A6Uz3MMVW3vyduAmGxSNNnsvoAAADGH0kEMkrD8WbJDJ9l%0AakgKyZAlaNe3GnYq/1O3TKg6iKHqHzh5CQAApBJJBDJGd69XPf6gctW3AtFlLdZ3j+yUapZrotRB%0ADFf/kFdgaMXaIoqnAQBAypBEIGM8u/NVOUO9MhTuB+Gx5Giyz5Bqlk+oFYjBmsdx+hIAAEgXJBFI%0Ae5HjXMPF1GGGJItM3d/xtqx/9s+pHN6YGK55HPUPAAAgnZBEIO1FjnO1XlZMneMPyXntdake3pgY%0AafM4AACAdEASgbQVuwIRPp2ofzH1vSfekuWhf0ntIK8QzeMAAEAmSmkSsXnzZh0+fHjQ+9/5zne0%0AaNGiAdf37t2r3bt3q7m5WTabTXPnztX69es1b968ZA4X42ywFQhL0K6Hm34l1SzP2ONcaR4HAAAy%0AWVqsRCxdulQ5OTkDrk+ZMmXAtZ/85Cd6+eWX5XA4dOONN8rv9+vgwYM6cOCAHnvsMdXU1IzHkJFE%0A3kBIP37vrHrOtSpPA49zvffj2owupqZ5HAAAyHRpkURs2rRJ06ZNG/a5uro6vfzyyyosLNSTTz6p%0AiooKSVJjY6M2b96srVu3av78+SooKEj2kJFEP97XojMfvaOSkFchhTtSX74CkcnHudI8DgAAZDpL%0AqgeQiJdeekmStH79+mgCIUlz587V6tWr1dPToz179qRqeBgDfr9f3oOvqszrkl1BSVJA1mgNRKav%0AQHz4rnvQ5nHTZ7L6AAAAMkPGJBE+n091dXWSpGXLlg24H7n2wQcfjOu4MLZe37NHjkCPImXEFknW%0AkKmHD7+i/Pw8We95NOPqICLJw6/+s1OnjvtlXrYIkVdgaPXdk7SoJp8CagAAkBHSYjvT66+/ru7u%0AbhmGoYqKCtXU1Gjq1Kkxz7hcLvn9fhUVFamkpGTAe1xzzTWSpBMnTozLmDG2InUQvU0nldvvuilp%0AXmeLZLdL11WnanijMlzxNKcvAQCATJUWScSOHTtivv7pT3+qDRs26Atf+EL0Wnt7uyTFTSAkKScn%0AR/n5+XK73ert7VVubm7c55CeonUQwb46CFOSTw6t7Pgk47YxDVc8Tf0DAADIZClNIqqrq7Vq1SrN%0AmzdPxcXFam9v1759+7Rjxw5t27ZNeXl5uvPOOyVJHo9HkuRwOAZ9P6fTKbfbLY/HM2wS8dhjjw24%0A5nA49PTTT0vSgJWQ8WSzhf9YSktLUzaG8eLz+bRr1y4FPzykaWZAFkkhSX7Dqg5bqcqDhq56bpcM%0A58DTuxI1nnH9zWtnB00g7HaLZs0p0C0rSmWzZ8yOwkFl03wdT8Q1eYhtchDX5CCuyUFcr1xKk4iN%0AGzfGfF1ZWan169drzpw5euqpp7Rt2zZ99rOflcPhkHlpI7lhDL7tw7x8sznS3n/+4iUdPHhQVjMU%0AvWaR5DUcKnN79cDF92U4H0rdABMU8If09t42HW3sGnBvoiUPAAAge6XFdqbLLVy4UHPmzNHRo0fV%0A2NioBQsWRFcWvF7voK/z+XySFLfnxOW2bNky5P329vaUJSWRrLitrS0l3388RGsg6hqV2y+BkCTT%0AlBZ2HNPqs41SzfIxi0My4zpc/UNegaEVawtlsxk6f6FjzL9/KmXDfE0F4po8xDY5iGtyENfkyMa4%0ARmqPx0rafhxaXl4uSbpw4YKkvu1FHR3xfwHzeDxyu93Kz8+nHiID/Hhfi84cfFO2SzUQUngbU1AW%0AVV9oybg6iLr9PWo5MTCBMAxpxjV2rVhbRPE0AACYMNJyJUKS3G63pL5VhcrKStntdnV1damjo2NA%0AgfXx48clSVdfffX4DhSjcr7hPZV6z8iqUF8NhH2ayvymbp8ZlOXbf50RR7lGViCaPxl4dCvF0wAA%0AYKJKy5WIrq4u1dfXS+o7utXhcGjBggWSpH379g14TeTa4sWLx2mUGK3uXq+KesIJhBSehAHDobIe%0Ar+4vPKtM6QUROYEpXu8HmscBAICJLGUrEY2NjfL5fLr++utjiqVbW1v1wx/+UF6vV0uWLIlZcbjr%0Arrv0u9/9Tjt27NDNN98c3dfV2Nio1157Tbm5uVq1atW4/ywYmUgdxNlDb6rU7Nv3Y+pSDUTzR9K0%0AytQNMEF1+3sGnMBE7wcAAJANUpZEuFwubd26VcXFxaqoqNDkyZPV0dGhY8eOye/3a8aMGXrggQdi%0AXnPjjTfqzjvv1CuvvKJvfvObuuGGGxQMBnXw4EGFQiE98sgjKigoSNFPhOFEekFM856OWQILyaKV%0ALfUZ01Cu/xamy101i+1LAABg4ktZEnHttddqzZo1ampqUnNzsxoaGuR0OjVr1izdcsstWrNmTdye%0AEPfcc49mzZql3bt369ChQ7JarVqwYIE2bNigqqqqFPwkGKlIHYRFpkxJhqSgDFmCNtmdTmnxrWld%0ASD2SE5jYvgQAALJBypKIq666Sl/96ldH9dqVK1dq5cqVYzsgjJrf71dtba1cLpcqKyu1cuVK2e12%0ASeEtTFvfblZ7/bsq9ZyWRZf6fUgKyZAlaNe9HXWy/OPzaV0HMVQHarYwAQCAbJO2pzMhc9TW1qqh%0AoUGhUEidnZ1yuVz6gz/4A9nt9nANxOF3VXbZCoRpSlUXXNE6iHRNIIZbfeAEJgAAkI1IInDFXC6X%0AQqG+hnGdnZ36m+dfUvH8W3T4zEVd5zsbPYkpsgIx/3yzlrsa0r4OItL/IRQaeM9mkypmcAITAADI%0APiQRuGKVlZXq7OyMuTbJ3Sz3B7t0Xcgnm4LR6yFJRtCu211HJGdO2tZBDNX/QYp0oKaBHAAAyE4k%0AEbhit3x6uT5sOiFHoCe8VUnh3g95oV5d/iu2YUr3nnhLunWVLF96MO22MQ23fan/6gMJBAAAyFYk%0AEbhiz354Tm8V3aK57npVeGOLp/uzhoK67sIZ5efnyXrPo+M+zuFQPA0AADAyadmxGpnlcKtbIcOq%0AIwULdNpZoeClaRX5VTykcCH1dRfOaPnpxrStgYjXPE4KF09H+j+QQAAAALASgSsQOdq1+tRRFVun%0A6Ejh9WrMq1Je0KcZOR5ddHvllSFHQLq34dfKD3qlnNy0qYGIbF3qaA1IhtTrHphAUDwNAAAwEEkE%0ARq22tlaNjY0yQkGVB88op9Onyb2m7m96UU6FJDOkmKpku11afGva1EEMdfKSRPE0AADAYEgiMGou%0Al0vBYPjkJcOQZvWc0pcb347/sNUq1SxPq1WI06fiJxDUPwAAAAyNJAKjVjatTBc6u2TIlGlKZT1d%0A8R+026Wa5UqHYuqAP6QP33XTPA4AAOAKUFiNUWtoteiso0w9ljyddZSrYcpNUk5u+KN8KfzfnNy0%0AWoF4e2+bWk4MTCAMQ8orsGj6TOofAAAAhsNKBEatPlio04VXR78+5z0vyz8+r9D//ZHUVC9dV53y%0AXhD9i6dttm5dvBiQedkWJlYfAAAAEkMSgVGrtrnVHiqQ32KXPeRXtc0tw+lUOmxbiogtnh648cpr%0AzgAAGL5JREFUf4nTlwAAABJHEoFRe2DD70k/f1P13nxV29zhr9MIxdMAAADJQRKBhEX6Q7hcLs2v%0ArNRDK5fIbrenelhRkS1MFE8DAAAkB0kEEhbpDxEMBtXd3S1JWr16dYpH1Wew/g+GIRUU2TV5iti+%0ABAAAcAVIIpCw/v0hgsGgTp8+neIRhUVWIJo/8cf0uJPCqw9z5hbpts+Wqa2tLTUDBAAAmCBIIpCw%0AyvJydXdeUFCGrDJVUVaW0vEMt30pUjx9y4rS8R8cAADABEQSgYQtdTXocMgpn9WQI2hqqatB0tqU%0AjCUQMLX31S71dJsD7l1ePG2z0xYFAABgLJBEIGH/7p6u30yZK7/VLnvQL3U1arwPdaV4GgAAIHVI%0AIpCw+smz5DfCpzH5rXbVT541bt97uORBovcDAABAspFEIGHVs8rU/kmn/IZVdjOo6lnjVxMx2MlL%0AEXkFhlasLaL3AwAAQBKRRCAhfr9fVT2HZbibdcE2WZPnfUoPLKtM6veMrD50tAbU22MOOHlJil19%0AIIEAAABILpIIJKS2tlYfNzVJwaBKAr2a23tETtuMpH7PoVYfSB4AAADGH0kEEuJqaYnpEeFyuZL2%0AvYbq+yCFE4jVd08ieQAAABhnJBFISFlPly6Y4eNTTVMqc3eO+fcYSfG0xRJegSCBAAAAGH8kEUhI%0AQ7BCZx2mioJd6rIWSQFDd4zh+w/V90EKF05LhkpKrZy+BAAAkCIkEUhIffFsnTb6ei+cM91j8r70%0AfQAAAMgctPBFQqpnlcluhmsixvJ410jxdLwEwmYLJxCsPAAAAKQHViKQkAeXVcqwWlXf1qPq0kl6%0A4FOjSyL6H9sqQ+p1xz+6lb4PAAAA6YckAiPi9/tVW1srl8ul6spK/fHnVsput4/6/YZrGsfRrQAA%0AAOmLJAIjUltbq8bGRgWDQXV3d0uSVq9ePer3O9cWjJtAGIZ01SySBwAAgHRGEoERGYv+EP23MHm9%0AA/cuUTwNAACQGUgiMCIVPZ3qDoUUtFhlDQVV4b6Q8HsMtoXJapOcORaObQUAAMgQJBEYkWWuj1Vf%0Acr18hiGHaWqZ66MRvS4QMHXwfbfOtgQGbRyXk2PRqruKxnC0AAAASCaSCIzIv8+9W78xyuS32GUP%0A+aWSa/XoCF4XXn0YJHtQeAvTlFLr2A0UAAAASUcSgRGpnzRL/u5wMuC32FVfMGvI5yP1D82f+OPe%0Ap/M0AABA5iKJwIjMn5av9p4u+UOm7BZD86fFL34ervO0JM24huJpAACATEYSgSH5urtV+/y/qcjj%0A1225pTpSvkzV5UV64FNlMactmTLl80qhoOI2jZPCvR/KptN5GgAAINORRGBItc//m5p8IQVtDtm8%0A5/Q/Tu/Wmv8Rrob48F33kA3jIji6FQAAYGKxpHoASG8uj19BS7jwOWixyuXpq3EYrGFcfzZbOIFg%0A9QEAAGDiYCUCQ+rMLVXI3yWrTAVlqDO3NHpvSqlVvT2huImEzSZVzKDzNAAAwEREEoEhHSlfpqLW%0AQyr2X9B5+2R1Tbshei+8uhBbE2EoXPdw4xKSBwAAgImKJAJDqi4v0hueG6KnMi0vL4oWVJ9rC2pK%0AqVUr7igiYQAAAMgiJBEY0gOfKpMk1bf1qLo0Tw98quxSA7lwQXVvT0hSD0XTAAAAWYQkAkNy2iz6%0Ak1sqYq71L6gOhcJfAwAAIHtwOhMSEgiYMtXXCMJiCRdYAwAAIHuwEoG4Ik3mTnt8qshxaOX/vE+O%0AggLV7e9Rr7svicjJMzi+FQAAIMuwEoG4Ik3mOm1ONflCqn3+3ySFty7170htyKCoGgAAIMuQRCCu%0A0x5fTJO50x6fpPDWJculWcNWJgAAgOzEdibEVZHjULcvqKDFKmsoqPIcpz58162O1oBy8gxJhkpK%0ArWxlAgAAyEKsRCCuW//wfyngnCKv4VTAOUXFN3xZLSf86nGb8vSYKim1alFNPluZAAAAshArEYjr%0A2cPd+s3kZdEmczNaJTvHugIAAECsRGAQh9t65A+ZskpapkIp0HePWggAAIDsRhKBuOaX5sluMXSr%0ApUhzjFzZL00Vm02aPtNOLQQAAEAWYzsT4nrgU2WSpGmnHLKZfXUPzhyLFtXkp2pYAAAASAOsRGAA%0A0+uV7YUf6mu7ntA8/zGOdAUAAEAMkggMEPq/P5LefUNqden6t7eo0tek/AIL25gAAAAgie1MiMP9%0A8cd67ro1kt2mXFuJbuy8oOUbCznOFQAAAJJYiUAc/z59iUyrXwq51etrVp3Np7r9PakeFgAAANIE%0ASQQG8Jl+GbrUFEIhef2t9IUAAABAFEkEBijKKVff1LDIaZ9GQTUAAACiqInAALNLb9WpgCGPv1U5%0A9mmaVryUgmoAAABEZWQS4fP59OKLL+rNN99Ue3u7CgoKtHDhQm3cuFElJSWpHl7GKy1zyuf5PYVC%0A4WNdp8+0U1QNAACAqIzbzuTz+fT9739f27dvl8fj0ZIlS1RSUqLa2lp961vf0pkzZ1I9xIy34OY8%0ATZ9p51hXAAAAxJVxKxE7d+5UQ0OD5s6dq+9+97vKycmRJO3atUvPP/+8nnnmGT3xxBMpHmVms9kM%0AulIDAABgUBmVRAQCAe3evVuSdN9990UTCElat26d9u7dq/r6eh07dkyzZ89O1TAzlrurRy/uapHF%0AKFLI7NLn101XfhGrEAAAAIiVUduZjhw5IrfbrbKyMl1zzTUD7i9dulSS9P7774/30CaEF3e1KM9S%0AogKLU3mWEr24qyXVQwIAAEAayqiViBMnTkhS3ARCUnT1IfJcJvIGQnrql436XcsFhQJBdXqDMk1p%0Acq5VpilZDEMh05QhDbgX71oiz39aBTrf9Xb0VKacgkWpDQYAAADSUkYlEe3t7ZI06AlMU6ZMiXku%0AE/34tycVajig+f4OyTRlml5JksXilCnJkCFTpmRqwL141xJ5/nzIKykoyVR30C2/6ZG0Yfx+eAAA%0AAGSEjEoiPB6PJMnpdMa9H6mRiDw3lMcee2zANYfDoaefflqSNHXq1NEO84oYDS/K4m2WGe0YHRYK%0ABSQp/Mv/ZSL3xuL5fleUl9uj0tLSkQw7I9hs4ek+kX6mdEBck4O4Jg+xTQ7imhzENTmI65XLqJoI%0A04z3K/HI72cCq/+cdFkCkQo2m02zrpmV6mEAAAAgDWXUSkRubq4kyev1xr0fud7/1KbBbNmyZcj7%0A7e3tKUlKiu25avP2KJWJhNWw6rrrrtOyZcvU1taWsnGMtcinDRPpZ0oHxDU5iGvyENvkIK7JQVyT%0AIxvjahiGKioqxuz9MiqJiGwx6ujoiHv/3LlzMc9los9/8b/ppZ/tUof3okzTVFABmTJlNxyXahwu%0AbVGKcy/etUSel2Foij1f//2L/025kwpSEwAAAACkvYxKImbOnClJOn78eNz7x44di3kuE+VOKtDX%0A/uIRSdmVHQMAACBzZFRNRFVVlfLy8nT27Nm4icQ777wjSbr55pvHe2gAAABA1sioJMJms+mOO+6Q%0AJD377LMxpzDt2rVLJ06cUFVVla699tpUDREAAACY8DJqO5MkrV+/XocOHVJDQ4MeffRRVVVVqb29%0AXU1NTSosLNRDDz2U6iECAAAAE1pGrURI4V4Of/VXf6UNGzbI4XDovffeU2trq1asWKG/+7u/U3l5%0AeaqHCAAAAExoGbcSIYUTiY0bN2rjxo2pHgoAAACQdTJuJQIAAABAapFEAAAAAEgISQQAAACAhJBE%0AAAAAAEgISQQAAACAhJBEAAAAAEgISQQAAACAhJBEAAAAAEgISQQAAACAhJBEAAAAAEiILdUDSFeG%0AYaR6CGkxhomIuCYHcU0O4po8xDY5iGtyENfkyKa4jvXPapimaY7pOwIAAACY0NjOBAAAACAhJBFp%0A6Nvf/ra+/e1vp3oYEw5xTQ7imhzENXmIbXIQ1+QgrslBXK8cNRFpyOfzpXoIExJxTQ7imhzENXmI%0AbXIQ1+QgrslBXK8cKxEAAAAAEkISAQAAACAhJBEAAAAAEkISAQAAACAh9IkAAAAAkBBWIgAAAAAk%0AhCQCAAAAQEJIIgAAAAAkhCQCAAAAQEJIIgAAAAAkhCQCAAAAQEJIIgAAAAAkxJbqAaCPz+fTiy++%0AqDfffFPt7e0qKCjQwoULtXHjRpWUlKR6eGlr8+bNOnz48KD3v/Od72jRokUDru/du1e7d+9Wc3Oz%0AbDab5s6dq/Xr12vevHnJHG7aOXbsmA4ePKiPP/5YTU1NOn/+vOx2u/7jP/5jyNeNJn4NDQ3asWOH%0AGhsbFQgEdNVVV2nt2rVauXLlGP9UqZdoXLdt26bt27cP+n533323/vAP/zDuvWyJq9fr1YEDB/TB%0ABx/o6NGjamtrUygUUnl5uZYuXap169YpJycn7muZr4MbTVyZryO3a9cuHTlyRCdPnlRnZ6f8fr8m%0AT56s+fPn6+6779aMGTPivo45O7RE48qcHXskEWnC5/Pp+9//vhoaGlRcXKwlS5aora1NtbW12r9/%0Av5588kmVl5enephpbenSpXF/gZgyZcqAaz/5yU/08ssvy+Fw6MYbb5Tf79fBgwd14MABPfbYY6qp%0AqRmPIaeF7du36/3330/oNaOJ37vvvqstW7bINE1VV1ersLBQdXV12rp1q06cOKGvfOUrY/UjpYXR%0AxFWS5s2bF/f/67Nnz477fDbF9be//a1+/OMfS5JmzJihhQsXqre3V42Njdq2bZvefPNNbd68WZMm%0ATYp5HfN1aKONq8R8HYmdO3fK4/Fo5syZuvrqqyVJp06d0htvvKG33npLjz/+uG666aaY1zBnhzea%0AuErM2bFEEpEmdu7cqYaGBs2dO1ff/e53o78M79q1S88//7yeeeYZPfHEEykeZXrbtGmTpk2bNuxz%0AdXV1evnll1VYWKgnn3xSFRUVkqTGxkZt3rxZW7du1fz581VQUJDsIaeFuXPnatasWZozZ47mzJmj%0AP/qjPxry+dHEr7u7W1u3blUoFNLXv/51LV26VJJ04cIFfe9739PLL7+sxYsXa8GCBcn7QcdZonGN%0AuP3220f86Va2xdVms2nNmjW66667ovNOks6fP6+nn35ax48f13PPPadHH300eo/5OrzRxDWC+Tq8%0Axx9/XLNnz5bD4Yi5/stf/lL/+q//qh/96Ed65plnZLGEd5gzZ0cm0bhGMGfHDjURaSAQCGj37t2S%0ApPvuuy/m0/R169Zp5syZqq+v17Fjx1I1xAnlpZdekiStX78+5h/MuXPnavXq1erp6dGePXtSNbxx%0A9/nPf16///u/r8WLF2vy5MnDPj+a+L3++uvq6enRkiVLon8JS9LkyZP15S9/WVI4YZ5IEo3raGRb%0AXFesWKGvfvWrMfNOkoqLi3XfffdJCn9qGAgEoveYr8MbTVxHI9viGlFVVTXgF11JWrNmjcrLy3X+%0A/Hm5XK7odebsyCQa19HIxrgmgiQiDRw5ckRut1tlZWW65pprBtyPTNzRbI1ALJ/Pp7q6OknSsmXL%0ABtyPXPvggw/GdVyZYrTxi3wd7zU333yz7Ha7Dh06JJ/PN9ZDntCIa5+ZM2dKkvx+vy5evCiJ+ToW%0A4sV1tIjrQJFPyW228MYQ5uzYuDyuo0Vch8Z2pjRw4sQJSYqbQEh9+/QizyG+119/Xd3d3TIMQxUV%0AFaqpqdHUqVNjnnG5XPL7/SoqKopbrB75MyDW8Y02fidPnpQUf8+pzWbT1VdfraNHj8rlcmnWrFlj%0AP/AMUldXp08++UQ+n08lJSW66aabBt2rS1z7nD17VpJktVqj2zyYr1cuXlz7Y76O3t69e+VyuVRR%0AURHdisucvXLx4tofc3bskESkgfb2dkka9ASmSGFw5DnEt2PHjpivf/rTn2rDhg36whe+EL02XKxz%0AcnKUn58vt9ut3t5e5ebmJm/AGWg08evp6ZHb7ZYUv8g9cv3o0aNqb2/Pyr+I+3vjjTdivv7Zz36m%0ApUuX6mtf+1rMVkfiGuuVV16RJC1atEh2u10S83UsxItrf8zXkfvFL36hU6dOyev1qqWlRadOnVJx%0AcbEeffTR6CfnzNnEjSSu/TFnxw5JRBrweDySJKfTGfd+ZFJHnkOs6upqrVq1SvPmzVNxcbHa29u1%0Ab98+7dixQ9u2bVNeXp7uvPNOSX0xjLePMsLpdMrtdsvj8ZBEXGY08es/bweb45Hr2TzHy8vLtWnT%0AJt10002aOnWq3G636uvr9cILL+idd95RKBTS448/Hn2euPbZv3+/9uzZI6vVqo0bN0avM1+vzGBx%0AlZivo3HgwAEdOnQo+nVJSYkeeeSRmE+5mbOJG0lcJeZsMpBEpAHTNK/ofra7/B+3yspKrV+/XnPm%0AzNFTTz2lbdu26bOf/awcDkc0loZhDPp+xHtwxC95li9fHvN1Tk6OPv3pT+v666/XN77xDb333ntq%0AaGjIuj4mw2lubtYPf/hDmaapTZs2xXwayHwdvaHiKjFfR+Mv//IvJUlut1snT57U9u3btXnzZn3x%0Ai1/U+vXrJTFnR2MkcZWYs8lAYXUaiHza7fV6496PXB+siRLiW7hwoebMmaOenh41NjZKGj7WkqIF%0AUsR7oNHEr38cmeOJKy4ujh5HeODAgeh14ip1dHTob/7mb+R2u7Vu3broimME83V0hovrUJivw8vP%0Az1d1dbX+/M//XLNnz9bPfvYzffzxx5KYs1diqLgOhTk7eiQRaSBS/NvR0RH3/rlz52Kew8hFGspc%0AuHBB0vCx9ng8crvdys/PZytTHKOJX15envLy8iT1zeXLMceHFjnm8fz589Fr2R7Xrq4uPfnkk2pv%0Ab9fKlSu1adOmAc8wXxM3krgOh/k6MjabTbfeeqtM04yeAsScvXLx4joc5uzokESkgcgResePH497%0AP9IfIvIcRi5SFBX5lKCyslJ2u11dXV1x/5KO/BlEul8i1mjjF5m78XqdBAIBnTx5Una7XZWVlUkY%0Adebr7u6WNPDTrmyNa29vr/72b/9WLS0tqqmp0YMPPhh3+wfzNTEjjetwmK8jV1hYKCmcvEnM2bFy%0AeVyHw5wdHZKINFBVVaW8vDydPXs2biLxzjvvSAqfSYyR6+rqUn19vaS+Y/EcDke0s+S+ffsGvCZy%0AbfHixeM0yswy2vhF5m681+zfv19+v18LFiwYspgwW5mmqffee0/SwGMGszGufr9ff//3f6+jR49q%0A4cKF+tM//dO4J7BIzNdEJBLXoTBfE3P48GFJUllZmSTm7Fi5PK5DYc6OHklEGrDZbLrjjjskSc8+%0A+2xMlf+uXbt04sQJVVVV6dprr03VENNWY2Oj6urqBhSatba26h/+4R/k9Xq1ZMmSmOPy7rrrLknh%0AI2FPnz4d816vvfaacnNztWrVqvH5ATLQaOJ3++23Kzc3V++//340KZakzs5OvfDCC5LC3dmzVVdX%0Al/bu3Su/3x9z3ePx6F/+5V/U1NSkyZMnq6amJuZ+tsU1FArpn/7pn/TRRx+purpa3/jGN4ZtJsV8%0AHV6icWW+jlx9fb3eeustBYPBmOuBQED/9V//pTfeeEMOh0O33npr9B5zdniJxpU5mxyGSZl/WvD5%0AfHriiSfU1NSk4uJiVVVVqb29XU1NTSosLNRTTz0V3d+PPrW1tdq6dauKi4tVUVGhyZMnq6OjQ8eO%0AHZPf79eMGTP0ve99T5MmTYp53XPPPadXXnlFTqdTN9xwg4LBoA4ePKhQKKQ/+7M/i9udcqLav3+/%0Afv7zn0e/bmpqkmEYMUnrhg0bYlbCRhO/ffv26Qc/+IEkaf78+SosLNShQ4fkdrv1uc99Tvfee28S%0Af8rxl0hcW1tb9fDDDys3N1dXXXWVSkpK1NPTo+PHj+vixYvKz8/Xt771LVVVVQ34PtkU11deeUXP%0APfecJKmmpmbQuqVNmzapqKgo+jXzdWiJxpX5OnKRf6MKCws1e/ZsFRYW6uLFizp58qTOnz8vu92u%0Ar33tazFJhMScHU6icWXOJgdJRBrx+XzauXOnfvvb36qjo0P5+flatGiRNm7cmLVFO8Npbm7W7t27%0A1dTUpI6ODrndbjmdTk2fPl233HKL1qxZM+gyY21trXbv3q2WlhZZrVZdd9112rBhQ9y/RCayyF/G%0AQ3nooYeip1f0f12i8Tty5Ih27NihpqYmBQIBTZ8+XWvXrtVnPvOZsfhR0koice3t7Y3G5cyZM7p4%0A8aIsFoumTZumhQsXat26dYM2O5KyJ67btm3T9u3bh33un//5nwd0qmW+Di7RuDJfR661tVW//vWv%0AdfjwYbW2tqqrq0s2m03Tpk3T9ddfrzvvvHPQDwiZs4NLNK7M2eQgiQAAAACQEGoiAAAAACSEJAIA%0AAABAQkgiAAAAACSEJAIAAABAQkgiAAAAACSEJAIAAABAQkgiAAAAACSEJAIAAABAQkgiAAAAACSE%0AJAIAAABAQkgiAAAAACSEJAIAAABAQkgiAAAAACSEJAIAAABAQkgiAAAAACSEJAIAAABAQkgiAAAA%0AACSEJAIAAABAQv4/WIbOf+0pw8k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AutoShape 8" descr="data:image/png;base64,iVBORw0KGgoAAAANSUhEUgAAAygAAAIpCAYAAABJ3xzgAAAABHNCSVQICAgIfAhkiAAAAAlwSFlz%0AAAAXEQAAFxEByibzPwAAIABJREFUeJzs3Xt4lPWd///XzGQmmcn5QCCBEIKAnFJADoqtigcUqS2r%0AQm13a93randbrduvtbXabg9uv2uh3Wv9tuvWbnf91Xb3atdSaj1QwCoKKAVUBDocJJySEBIgE3LO%0AJHO6f3+ETDLJTMhhMjNJno//+Nz33PMmfMg1r/mcTIZhGAIAAACABGCOdwEAAAAA0IWAAgAAACBh%0AEFAAAAAAJAwCCgAAAICEQUABAAAAkDAIKAAAAAASBgEFAAAAQMIgoAAAAABIGAQUAAAAAAmDgAIA%0AAAAgYRBQAAAAACQMAgoAAACAhEFAAQAAAJAwCCgAAAAAEgYBBQAAAEDCIKAAAAAASBgEFAAAAAAJ%0Ag4ACAAAAIGEkxbuA8er8+fMyDCOm75mXlydJcrlcMX1fjC30IwwXfQjDRR/CcNGHostkMmnSpElR%0Aex4BJU4Mw4h5QOn53sBw0Y8wXPQhDBd9CMNFH0pMTPECAAAAkDAIKAAAAAASBgEFAAAAQMIgoAAA%0AAABIGAQUAAAAAAmDgAIAAAAgYRBQAAAAACQMAgoAAACAhEFAAQAAAJAwCCgAAAAAEgYBBQAAAEDC%0AIKAAAAAASBgEFAAAAAAJg4ACAAAAIGEQUAAAAAAkjKR4F4Dxw+PxyOl0qqGhQVlZWSotLZXNZot3%0AWQAAAEggBBTEhMfj0aZNm+RyuYJtx48f19q1awkpAAAACGKKF2LC6XSGhBNJcrlccjqdcaoIAAAA%0AiYiAgphoaGgYVDsAAADGJwIKYiIrK2tQ7QAAABifCCiIidLSUuXl5YW05eXlqbS0NE4VAQAAIBGx%0ASB4xYbPZtHbtWnbxAgAAQL8IKIgZm82mxYsXx7sMAAAAJDCmeAEAAABIGAQUAAAAAAmDgAIAAAAg%0AYRBQAAAAACQMAgoAAACAhEFAAQAAAJAwCCgAAAAAEgYBBQAAAEDCIKAAAAAASBgEFAAAAAAJg4AC%0AAAAAIGEQUAAAAAAkDAIKAAAAgIRBQAEAAACQMAgoAAAAABIGAQUAAABAwkiKdwGJqKGhQS+99JIO%0AHDggl8slm82m/Px8lZaW6rOf/Wy8ywMAAADGLEZQeikrK9NXv/pVbdmyRRaLRUuWLNGsWbPU0tKi%0AzZs3x7s8AAAAYExjBKWHS5cuaf369fJ6vfr617+uZcuWhVw/efJknCoDAAAAxgdGUHr4zW9+o9bW%0AVn32s5/tE04kacaMGXGoCgAAABg/CCiXtbS0aM+ePXI4HLrlllviXQ4AAAAwLjHF67Ljx4/L6/Wq%0AtLRUSUlJ2rt3rz788EP5fD5NnjxZy5cvV1ZWVrzLBAAAAMY0k2EYRryLSAQvvfSSfvOb3+jmm2/W%0AuXPnVFZWFnI9OTlZDz30kJYvXz6g5z366KN92mw2mzZs2CBJ8nq9wy96kJKSOvOoz+eL+Xtj7KAf%0AYbjoQxgu+hCGiz4UfVarNWrPYgTlstbWVknSrl27lJSUpC996UtasmSJ2tvbtW3bNm3evFnPPPOM%0ACgsLVVxcHOdqAQAAgLGJgHJZIBCQJPn9fn3+858PrkPJyMjQ5z73OblcLu3du1cvv/yyvvKVr1zx%0AeU8//XS/110ul2I9eDVhwgRJUm1tbUzfF2ML/QjDRR/CcNGHMFz0oegymUwqKCiI2vNYJH+Z3W6X%0A1PkDvummm/pcv/nmmyVJR48ejWldAAAAwHjCCMplXUk6Kysr7By6ruuNjY0xrWss8ng8cjqdamho%0AUFZWlkpLS2Wz2eJdFgAAABIAAeWykpISSZ1rUQzDkMlkCrne0tIiSUpJSYl5bWOJx+PRpk2b5HK5%0Agm3Hjx/X2rVrCSkAAABgileXqVOnKj8/Xx6PRydOnOhz/ciRI5Kk6dOnx7q0McXpdIaEE6lzPY7T%0A6YxTRQAAAEgkBJQe1qxZI0l6/vnn1dTUFGw/ffq0Nm/eLElauXJlXGobKxoaGgbVDgAAgPGFKV49%0A3HrrrXI6ndq7d68eeeQRzZo1Sx0dHTp+/Lh8Pp9uvfVWXXfddfEuc1SLdNglh2ACAABAIqCEMJvN%0AeuSRR/T666/rzTffDE7ruuqqq7Ry5UrdeOONca5w9CstLdXx48dDpnnl5eWptLQ0jlUBAAAgURBQ%0AejGbzbrjjjt0xx13xLuUMclms2nt2rXs4gUAAICwCCiIOZvNpsWLF8e7DAAAACQgFskDAAAASBgE%0AFAAAAAAJgyleiBmj3S1jxxbpYo2UXyDTitUypdjjXRYAAAASCAEFMWG0uxX44RNS1Znutn27ZH58%0AAyEFAAAAQUzxQkwYO7aEhBNJUtWZznYAAADgMgIKYuNizeDaAQAAMC4RUBAb+QWDawcAAMC4REBB%0ATJhWrJamlIQ2TinpbAcAAAAuY5E8YsKUYpf58Q3s4gUAAIB+EVAQM6YUu0yr7o13GQAAAEhgTPEC%0AAAAAkDAIKAAAAAASBgEFAAAAQMIgoAAAAABIGAQUAAAAAAmDXbwQc25vQFvL6lXT4lFBmk13zsqW%0A3UpWBgAAAAEFMeb2BvTN1yt0pr4j2LaroknrVxYTUgAAAMAUL8TW1rL6kHAiSWfqO7S1rD5OFQEA%0AACCREFAQUzUtnkG1AwAAYHwhoCCmCtJsg2oHAADA+EJAQUzdOStbJdnJIW0l2cm6c1Z2nCoCAABA%0AImGRPGLKbjVr/cpidvECAABAWAQUxJzdatY983LjXQYAAAASEAEFMcP5JwAAALgSAgpigvNPAAAA%0AMBB8MkRMcP4JAAAABoKAgpjg/BMAAAAMBAEFMcH5JwAAABgIAgpigvNPAAAAMBAskkdMcP4JAAAA%0ABoKAgpjpOv/EaHfL2LFFnver9b41XY15hcrKzVVpaalsNqZ8AQAAjGcEFMSU0e5W4IdPyFNdqRen%0AL1Gd3ZBcTZKk48ePa+3atYQUAACAcYz5NYgpY8cWqeqMDudMUZ09PeSay+WS0+mMU2UAAABIBAQU%0AxNbFGklSY7I97OWGhoZYVgMAAIAEwxSvHp588kkdPXo04vVvfetbWrhwYQwrGoPyCyRJDm/4809S%0A0zNjWQ0AAAASDAEljGuvvVYpKSl92nNycuJQzdhiWrFaxr5dqjIVqdmSrnR/c/BasyVdVclT4lgd%0AAAAA4o2AEsb999+v/Pz8eJcxJplS7DI/vkEXNx/Q/vYMTW4/K4e/TW0Wh86lFCmr3Yh3iQAAAIgj%0AAgpizpRiV+Gcq+U/WKtKe0nINU6WBwAAGN9YJI+4CHeyvD3JpPKGDr14pE5ubyBOlQEAACCeGEEJ%0A480331RLS4tMJpMKCgq0bNky5eXlxbusUc3j8cjpdKqhoUFZWVkqLS3V91YU6atbz6i+3S9JcvsM%0A7Sxv0k5JuyqatH5lMSfNAwAAjDMElDBefPHFkD//z//8j+69916tXbs2ThWNbh6PR5t+t1GuukvB%0AtuMfHpNt/m1qcndoavtZpfpaZDM88piT1WpJVaVRpK1l9bpnXm4cKwcAAECsEVB6mDNnjm655RZd%0AffXVys7Olsvl0t69e/Xiiy9q48aNcjgcWr169YCe9eijj/Zps9ls2rBhgyTFZUQmKanzn3vChAkx%0Afd9db74ZEk4kyVV3SUmnj2lxY3nITl5dJnWc16WOu2JeK64sXv0IYwd9CMNFH8Jw0YcSG/Nnerjv%0Avvt04403auLEibLZbCosLNQ999yjxx57TJK0ceNGeTzhz+9AZBf/8kHYdvOF02HDiSSl+5vluHRq%0AJMsCAABAAmIEZQAWLFigq666SqdOnVJZWZnmz59/xdc8/fTT/V53uVwyjNhuqdv1LUFtbW1M3ze1%0AtSlse6a/Vf1Vkme0xLxWXFm8+hHGDvoQhos+hOGiD0VX17rtaGEEZYAmTZokSWpoaIhzJaPP/CmT%0AlOsOHSnJdTerJCu939fl5mSPZFkAAABIQASUAWptbZWksCfMo3/Jt9yle9prtbzmhOZeqtLymhO6%0Ap71Wiz55b+S1OI5MnUmazHbDAAAA4wxTvAagqalJx44dkySVlJRc4W70ZkqxK+Xx9Vq8Y4t0sUbK%0AL5BpxWqZUuxau3atnE6n6urq1Nrm1pFLPnk62uXxJ+vEewe0++wM/eCOq9huGAAAYJwgoFxWVlYm%0Aj8ejefPmyWQyBdsvXryoZ555Rh0dHVqyZIlyc9n2dihMKXaZVt3bp91ms2nx4sWSpE2Hzst0bqvy%0Aeiycb644rz8eTdfaBZNiVisAAADih4ByWXV1tZ599lllZ2eroKBAWVlZqqur0+nTp+X1elVUVKQv%0AfvGL8S5zTKs5fazPrl7p/mbVnD4mEVAAAADGBQLKZTNmzNDtt9+uEydOqKqqSsePH1dycrKmTZum%0A5cuX6/bbb5fNZot3mWOaw+9Wa4R2AAAAjA8ElMumTJmiL3zhC/EuY1ybNzVf71afDNsOAACA8YGV%0Ax0gY1yz8iHJyQ3f1ysnN0zULPxKnigAAABBrjKAgYdhsNn1qXeeuXg0NDcrKylJpaSlT6wAAAMYR%0AAgoSSs9dvQAAADD+MMULAAAAQMIgoAAAAABIGEzxQtwY7W4ZYU6XBwAAwPhFQEFcGO1uBX74hFR1%0Aprtt3y6ZH99ASAEAABjHmOKFuDB2bAkJJ5KkqjMK/Ou3Fdj2exntHM4IAAAwHhFQEB8Xa8K3l5+Q%0A8ftfKfDDJwgpAAAA4xABBfGRX9D/9aoznaMsAAAAGFcIKIgL04rV0pSS/m+KNMoCAACAMYuAgrgw%0Apdg7F8Tf+4A0bWb4m640ygIAAIAxh4CCuDGl2GVeda/MX/vnvqMpU0o6R1kAAAAwrrDNMOKuazSF%0AM1EAAABAQEFc9Tms8VOfJ5gAAACMYwQUxA2HNQIAAKA31qAgbiId1sj2wgAAAOMXAQXxE2kbYbYX%0ABgAAGLcIKIifSNsIs70wAADAuEVAQdyEPayR7YUBAADGNRbJI27YXhgAAAC9EVAQV6YUu0yr7o13%0AGQAAAEgQBBQklD7nojCiAgAAMK4QUJAwOBcFAAAALJJHwuBcFAAAABBQkDg4FwUAAGDcI6AgcXAu%0ACgAAwLhHQEHC4FwUAAAAsEgeCYNzUQAAAEBAQULhXBQAAIDxjSleAAAAABIGAQUAAABAwiCgAAAA%0AAEgYBBQAAAAACYOAAgAAACBhEFAAAAAAJAy2Ge5HS0uLHnnkETU1NamwsFA//vGP410SAAAAMKYx%0AgtKPX/3qV2pubo53GQAAAMC4QUCJwOl0aufOnbr11lvjXQoAAAAwbhBQwvB4PPqv//ovTZkyRZ/4%0AxCfiXQ4AAAAwbrAGJYzf/e53unDhgr73ve/JYrHEu5wxwe0NaGtZvWpaPCpIs+nOWdmyW8nHAAAA%0ACEVA6aWiokKbN2/WihUrNHfuXF28eDHeJY16bm9A33y9QmfqO4JtuyqatH5lMSEFAAAAIfh02EMg%0AENDPf/5zORwOffazn413OWPG1rL6kHAiSWfqO7S1rD5OFQEAACBRMYLSw7Zt23Ty5Ek99NBDSk9P%0AH9azHn300T5tNptNGzZskCTl5eUN6/lDkZTU+c89YcKEmL5vva8hQrsl5rVg+OLVjzB20IcwXPQh%0ADBd9KLExgnKZy+XSCy+8oLlz52rFihXxLmdMmZKVMqh2AAAAjF+MoFz23HPPyefz6Qtf+EJUnvf0%0A00/3e93lcskwjKi810B1fUtQW1sb0/e9sdCmrdnJIdO8SrKTdWOhLea1YPji1Y8wdtCHMFz0IQwX%0AfSi6TCaTCgoKovY8AsplH3zwgVJTU/Xcc8+FtHu9XkmdgeLJJ5+UJD3xxBNKSeHb/4GyW81av7KY%0AXbwAAABwRQSUHlpbW3X06NGw1zweT/Ca3++PZVljgt1q1j3zcuNdBgAAABIcAeWyjRs3hm2/ePGi%0AHn74YRUWFurHP/5xjKsCAAAAxhfm2AAAAABIGAQUAAAAAAmDgAIAAAAgYbAG5Qry8/Mjrk8BAAAA%0AEF2MoAAAAABIGAQUAAAAAAljyFO8/umf/imadQSlp6fr0UcfHZFnAwAAAEhsQw4okQ40HK6srKwR%0AeS4AAACAxDesRfIpKSm66667olWLNm3aFLVnAQAAABh9hh1Q1q1bF61aCCgAAADAOMcieQAAAAAJ%0AY8gjKA888ICSk5OjWcuIPBMAAADA6DHkgLJ69epo1jFizwQAAAAwejDFCwAAAEDCIKAAAAAASBgE%0AFAAAAAAJY1jbDPf28MMPD+p+q9Wq1NRUTZkyRQsXLtSyZctkNpOZAAAAgPEqqgGltrZ2SK87ceKE%0A3nrrLU2ZMkVf/epXNWXKlGiWBQAAAGCUiGpAefDBB9XW1qZNmzaptbVVs2fP1rx585STkyPDMFRf%0AX68jR47oww8/VFpamu69914ZhqFTp07p3XffVVVVlX7wgx/oX/7lX5SamhrN0gAAAACMAlENKNdd%0Ad52+9a1vyWQy6bvf/a7mzZsX9r6jR4/q6aef1ltvvaWnnnpKH//4x1VdXa3vf//7qqur02uvvaZ7%0A7rknmqUBAAAAGAWiuuDjpZde0rlz5/T3f//3EcOJJM2dO1d/93d/p8rKSr300kuSpMLCQn3uc5+T%0AJO3fvz+aZWEUcnsDevFInX66r0YvHqmT2xuId0kAAACIgaiOoOzdu1dJSUlaunTpFe9dunSpkpKS%0AtGfPHn3qU5+SJC1evFgmk0nV1dXRLAujjNsb0Ddfr9CZ+o5g266KJq1fWSy7lU0UAAAAxrKoftpz%0AuVyy2WwD2onLbDbLZrPJ5XIF25KTk5WamqqOjo5+XomxbmtZfUg4kaQz9R3aWlYfp4oAAAAQK1EN%0AKMnJyWpra9P58+eveO/58+fV1tYmm80WbDMMQ263W2lpadEsC6NMTYtnUO0AAAAYO6IaUGbOnClJ%0A+sUvfiGfzxfxPr/fr1/84hchr5Gkuro6+f1+ZWdnR7MsjDIFabZBtQMAAGDsiOoalE9+8pM6cOCA%0ADh06pMcff1xr1qzRnDlzlJ2dLZPJFNxmePPmzaqsrJQkrVmzJvj6999/X5I0a9asaJaFUebOWdl6%0A+8wl+c6flMPfpjaLQ0mTZujOWQRXAACAsS6qAWXu3Ln627/9W/3qV79SVVWVfvrTn/Z7/wMPPKA5%0Ac+YE/9zU1KQlS5bo+uuvj2ZZGGUshk+LG9/Tpbbu9Uk5jfWyGMWSGEUBAAAYy6IaUCTpzjvv1PTp%0A07Vx40YdPnw47D3z58/XunXrNHv27JD2rt28ML45nU5dqnOFtF2qc8npdGrx4sVxqgoAAACxEPWA%0AIklXX321vvOd76ilpUXl5eVqamqSYRjKzMzUtGnTWASPfjU0NAyqHQAAAGPHiASULmlpaZo/f/5I%0AvgXGoKysrEG1AwAAYOzg1DsknNLSUuXl5YW05eXlqbS0NE4VAQAAIFZGdAQFGAqbzaa1a9fK6XSq%0AoaFBWVlZKi0tDTkzBwAAAGPTkAPK448/royMDP3jP/5j1IoZiWdidLLZbCyIBwAAGIeGHFDKy8uj%0AviZgJJ4JAAAAYPRgDQoAAACAhDGsNShNTU16+OGHo1ULAAAAgHFuWAElEAiotrY2WrUAAAAAGOeG%0AHFAefPDBaNYRxE5NAAAAwPg15ICyYsWKKJYBAAAAACySBwAAAJBAOKixh82bN+vDDz9UZWWlGhsb%0A5fV6lZWVpblz52rNmjUqKiqKd4kAAADAmEZA6eEPf/iD2tvbVVxcrKlTp0qSzp49q127dunPf/6z%0AHnvsMS1atCjOVQIAAABjFwGlh8cee0zTp0/vs1D/T3/6k5577jn9x3/8h372s5/JbGZmHAAAADAS%0A+KTdw+zZs8PuInb77bdr0qRJqq+vV3V1dRwqAwAAAMYHAsoAdY2aJCUx6AQAAACMFALKAOzcuVPV%0A1dUqKChQfn5+vMsBAAAAxiyTYRhGvItINK+88orOnj2rjo4OnTt3TmfPnlV2drYef/xxTZ8+fUDP%0AePTRR/u02Ww2bdiwQZLk9XqjWvNAdI3++Hy+mL83xg76EYaLPoThog9huOhD0We1WqP2LOYrhXHo%0A0CE5nc7gn3Nzc/UP//APAw4nAAAAAIYmqiMoDz/8sDIzM/XUU08N6P7vfve7qq+v1zPPPBOtEqKq%0AtbVVlZWV2rRpk5xOpz796U/rnnvuicqza2pqFOvBqwkTJkiSamtrY/q+GFvoRxgu+hCGiz6E4aIP%0ARZfJZFJBQUHUnhfVNSi1tbVyuVwDvr+urk4XL16MZglRlZqaqjlz5uib3/ympk+frt/+9rc6efJk%0AvMsCAAAAxqy4LpIPBAKj4kyRpKQkXX/99TIMQ/v37493OQAAAMCYFbd04PF41NjYqJSUlHiVMCjp%0A6emSpKampjhXAgAAAIxdw1ok73K5+kzR8vl8OnbsWL/rK1pbW/X222/L7/dr6tSpwykhZo4ePSpJ%0AmjhxYpwrAQAAAMauYQWUt956S5s2bQppa2lp0ZNPPjngZ6xcuXI4JUTNsWPHVF9fr2uvvVYWiyXY%0A7vP59Prrr2vXrl2y2Wy6/vrr41glAAAAMLbFZZthh8OhoqIirVy5Uh/72MfiUUIfFy5c0LPPPqv0%0A9HRNnz5d6enpam5uVmVlperr62W1WvXQQw8pLy8v3qUCAAAAY9awAsq6deu0bt264J/vu+8+ZWVl%0A6ec///mwC4u1uXPn6u6779bRo0dVWVmppqYmJSUlKT8/X9dee61Wr16tSZMmxbtMAAAAYEyL6gjK%0AjTfeqNTU1Gg+Mmby8/P1mc98Jt5lAAAAAONaVAPKl7/85Wg+DgAAAMA4k/iHkAAAAAAYN0Zkkbzb%0A7db+/ftVWVmplpYW+Xy+iPeaTCY9+OCDI1EGAAAAgFEm6gFlx44dev7559Xe3j7g1xBQAAAAAEhR%0ADigHDx7Uz372M0mS1WrVrFmzlJ2dHXKuCAAAAABEEtWA8sorr0iSZs2apccee0wZGRnRfDwAAACA%0AMS6qi+RPnz4tSXrooYcIJwAAAAAGLaoBxe/3KyUlRQUFBdF8LAAAAIBxIqoBZdKkSfL5fAoEAtF8%0ALAAAAIBxIqoB5YYbbpDP59OBAwei+ViMAT6voZPH2nXovTadPNYun9eId0kAAABIQFFdJL969Wrt%0A27dPzz33nAoLC5nqBUmd4WT3m81qaugeWTtX6dFHb0lXktUUx8oAAACQaIYcUHbu3Bm2/YYbbtDG%0AjRv12GOP6brrrtOMGTNkt9v7fdZNN9001DIwCpSf7AgJJ5LU1BBQ+ckOzZiTEqeqAAAAkIiGHFCe%0AffbZK97z9ttv6+233+73HpPJREAZ41pbwq9JitQOAACA8WvIASUvLy+adWAMS00Lv9QpUjsAAADG%0AryEHlJ/+9KfRrANj2LQZyTpX6QmZ5pWRZda0GckRX2O0u2Xs2CJdrJHyC2RasVqmlP6nCgIAAGD0%0Ai+oieSCcJKtJH70lXeUnO9TaElBqWmc4ibRA3mh3K/DDJ6SqM91t+3bJ/PgGQgoAAMAYR0BBTCRZ%0ATQNeEG/s2BISTiRJVWdk7Ngi06p7R6A6AAAAJAoCCkbUkKZqXawZXDsAAADGjKgGlIHs7NWTzWaT%0Aw+FQUVGRSktLlZWVFc1yEGdDnqqVH+H8nEjtAAAAGDOiGlAinY0yEBaLRTfddJMeeOABpaRwNsZY%0A0Huqls+SrArLHLVtOa20OVeFrEPxeY3gGhXH5Ns1tWivks4e737YlBKZVqyO9V8BAAAAMRbVgHLj%0AjTfKZDLp/fffV2trq2w2m6ZPn66cnBwZhqH6+nqdPn1aHo9HaWlpuuaaa9Ta2qozZ87o0qVLevPN%0AN3X+/Hl95zvfkdnMFrSjXo8pWT5LsvYs+baa04slr6S/tAdPk5fU56T56qXf1vKlbymptopdvAAA%0AAMaRqAaUL3/5y/q3f/s3tba2at26dbrrrrv6jIa0t7dr8+bN2rRpkyTpG9/4hqTO0Zf//M//1NGj%0AR7Vr1y6tWLEimqUhHnpMyaqYcmtnOOmhqSGg08fbVV/n73vSfJOhyo+s0ow7GU0DAAAYT6I6TPHG%0AG29o9+7d+sxnPqO1a9eGnaqVkpKitWvX6tOf/rR27dqlHTt2SJJuuukmrVu3TpK0e/fuaJaFODGt%0AWC1NKZEktdknhr3n9AmPLp73hb3GSfMAAADjT1QDyltvvSWz2axVq1Zd8d5Vq1bJbDZr+/btwbab%0Ab75ZklReXh7NshAnphR754L4ex9Q6qTMsPd4PUbE13PSPAAAwPgT1Sle586dk8PhGNAi95SUFNnt%0Adp09ezbYlpmZKYfDoba2tmiWhTgypdhlWnWvSryGqnutM7FaJa83/OuudNI8AAAAxqaoBhTDMNTa%0A2qqWlhalpaX1e29LS4va2tqUnBz6IdTn87GL1xjU+zR5u92kM6c8krfvCEr+pCQtvj414knzAAAA%0AGLuiOoemqKhIhmHopZdeuuK9L730kgzD0JQpU4Jtzc3N8ng8ysjIiGZZSBBdp8nPW2hXfZ1fnva+%0A4SQ5xUQ4AQAAGMeiOoJy66236sSJE3r11VfV1tamu+++WxMmTAi5x+Vy6cUXXwyuPbntttuC144c%0AOSJJKikpiWZZSCA+r9FnS+GeJkxKIpwAAACMY1ENKDfffLMOHTqkPXv2aPv27dq+fbvy8vKUk5Mj%0ASaqvr1dtbW3w/uuuuy64MF6S9u3bJ4fDoYULF0azLCSQ8pMdEcOJJKVnWGJYDQAAABJNVAOKJH3l%0AK1/RtGnT9NJLL8ntdsvlcsnlcoXcY7fbtWbNGq1Zsyak/f/8n/8T7XKQYPrbOpiF8QAAAIh6QDGb%0Azfqrv/orrV69WgcPHtSZM2fU1NQkwzCUmZmpkpISLViwoM/ieIwPkbYOZmE8AAAApBEIKF1sNpuW%0ALVumZcuWjdRbYBSaNiNZ5yo9IdO8MrLMhBMAAABIGsGAAoTTe7vh1LTOaV2EEwAAAEgEFMRB13bD%0AAAAAQG9DDijPPvusJCk7O1uf+cxnQtoGw2Qy6cEHHxxqGQAAAADGkCEHlJ07d0qSCgsLgwGlq22w%0AEiGgdHSrFSzKAAAgAElEQVR06NChQ9q/f79OnTql2tpaBQIBTZo0Sddee63uuusuTrgHAAAARtiQ%0AA8qNN94ok8mkrKysPm2j0TvvvKOf//znkqSioiItWLBAbrdbZWVl2rhxo3bv3q0nn3xSmZmZca4U%0AAAAAGLuGHFC+/OUvD6httEhKStLtt9+uj3/84yooKAi219fXa8OGDTpz5ox++ctfclbLCPN5DRbQ%0AAwAAjGPhD6UYh2666SZ94QtfCAknUucam89//vOSpHfffVc+ny8e5Y0LPq+h3W8269hf2lV52qNj%0Af2nX7jeb5fMa8S4NAAAAMUJAGYDi4mJJktfrVXNzc5yrGbvKT3aEnI8iSU0NAZWf7IhTRQAAAIi1%0AEdtmuKKiQocOHVJtba08Hk/IQnifz6empiaZTCZlZ2ePVAlRc+HCBUmSxWJRWlpanKsZu1pbAoNq%0ABwAAwNgT9YDS1tamZ599Vu+9915Ie8+A4vf79dhjj6m1tVU/+clPNHHixGiXEVVbtmyRJC1cuFBW%0AqzXO1YxdqWnhB/QitQMAAGDsiWpA8fv9Wr9+vcrKypScnKx58+bJ6XTK6/WG3JecnKybb75Zr776%0Aqt577z3ddddd0Swjqj744AO99dZbslgsuu+++wb8ukcffbRPm81m04YNGyRJeXl5UatxoJKSOv+5%0AJ0yYEPP3HoiszIAuVJ/VJZcn2JaTZ9OS6ybLaiOkJIpE70dIfPQhDBd9CMNFH0psUf3U9+abb6qs%0ArEwTJ07Uj3/8Yz3++ONyOBxh773uuuskSQcOHIhmCVFVVVWlZ555RoZh6P7779e0adPiXdKYZrWZ%0A9fF7irTk+lzNmpuhJdfn6uP3FBFOAAAAxpGojqC88847kqQHHnhAOTk5/d47bdo0mUwmVVVVRbOE%0AqKmrq9MPfvADtba26q677tLq1asH9fqnn3663+sul0uGEdvdqbq+JaitrY3p+w5WQZFUUGSW5FdD%0AY128y0Evo6UfIXHRhzBc9CEMF30oukwmU5+dcIcjql9NV1ZWymQyacGCBVe8NykpSQ6HQy0tLdEs%0AISqampr0z//8z3K5XFqxYoXuv//+eJcEAAAAjAtRDSgdHR2y2+3BeX1X4vP5ZDYn1vQdt9ut9evX%0A69y5c1q2bJm+9KUvyWTioEAAAAAgFqKaDtLT09XW1qb29vYr3ltTU6OOjo6E2mbY6/XqRz/6kU6d%0AOqUFCxbokUceSbgABQAAAIxlUf30fdVVV0nq3PnqSv74xz9Kkq6++upoljBkgUBAP/nJT3TkyBHN%0AmTNHX//61wc8EoTIPB6P9u/fr+3bt2v//v3yeDxXfhEAAADGrah+Al+xYoX279+vjRs3au7cucrK%0Aygp73yuvvKLXX39dknTzzTdHs4Qh27Ztm959911JnSNBzz33XNj77r//fmVkZMSytFHL4/Fo06ZN%0Acrlcwbbjx49r7dq1stlscaxs4Dwej5xOpxoaGpSVlaXS0tJRUzsAAMBoFNWAsmzZMi1atEgHDhzQ%0AE088oRtuuCF4BsqePXtUWVmpvXv3qrq6WpL00Y9+VHPnzo1mCUPWc7F+V1AJZ926dQSUAXI6nSHh%0AROrcvczpdGrx4sVxqmrgxkLAAgAAGG1MRpT3um1vb9czzzyj999/v9/7li5dqq985Svj9oNeTU3N%0AmN9mePv27Tpy5Eif9nnz5unWW2+NSQ3DsX//fu3evbtPe3Fxse68885x23dHy9aMRrtbxo4t0sUa%0AKb9AphWrZUqxx7ssaPT0ISQu+hCGiz4UXdHeZjjqiyxSUlL02GOP6YMPPtD27dt1/PhxNTc3S5Ic%0ADoeuvvpq3XbbbVqyZEm03xoJJiM9c1DtiaahoSFse0VFhZ5//nktXLhQixYtGrdBJZEZ7W4FfviE%0AVHWmu23bizLd9gmZblvTJ6gQZgAASBwjtgr8mmuu0TXXXCNJ8vv9CgQCslqtI/V2SEDp9qtlSzom%0Aj68+2GZLyla6PTE2RriSSGuopM4ttfft26cPjpTJP3uFCjMdunNWtuxWdn2LhuEGBmPHlpBwIklq%0AbZbx8m9kvPFqSFAJG2b27ZL58Q2EFAAA4iAm21RZLBZZLJZYvBUSSFubWQXZq9TkPi6fv1lJlnRl%0A2K9WW9vo+BA/e/ZsHTx4UK2trRHv8bbUy3Vol95MX6BdFU1av7KYkDJMgx39COtiTeRrXUFl/x6Z%0AH98QPsxUnZGxY4tMq+4d4t8iPEZqAAC4sqgGlCNHjmjWrFmMlECSVOnukMVsVVbq/D7t1yg1TlUN%0AjMfj0csvv9xvOOmS563T8vp39K5xnbaW1eueebl97nF7A9paVq+aFo8K0myMtvSj39GPy6Givw/1%0ARrtbRn3dld+o6owC2zZJRw6Gv95fyBkCRmoAABiYqAaU73//+7JarZo5c6bmzZun+fPna8aMGZwn%0AMk5VJ3fIYSQp19QdWOsMr9qSfXGsamDC7UDWn2TDo+vr39HhgzN1W8lNynCkBK+5vQF98/UKnanv%0ACLYl8mhLrMNU7/e74+JFpUS6+QojG+FCQL+2/l4KBMJfy4/eYj8pQvCqOqPAGy/Lcteno/peAACM%0AZlFNDjabTR6PR0ePHtXRo0f1u9/9TjabTVdffbXmz5+vefPm6aqrruJ09nFiUoZNv/a7NNfkUIbJ%0AoibDr6NGm/4mIy/epV1RpAXyFotFfr8//DUFlFV3XD//7xp98XOfDoaUrWX1IeFEks7Ud0QcbYmn%0AcGHqxaN1+sTsHH1ydk7Ug0q499tpu05PWbbL7o9wqGePkY2uKVNGzVmpqVFqbhx4OJEih5MpJTKt%0AWD3w5/RgtLsVeONl6dB7kiTTgqUy3bYm8ojMG6/KGOjUNQAAxoGoBpRf/vKXOnnypI4cOaLDhw+r%0ArKwseNCd0+mU1LnL1+zZs4MjLCUlJTKZTNEsAwnizlnZ2lXRpL/Ut0qXd1QuyU7WnbOy41vYFXg8%0AnpBzcXpaunSpDp6oUHtd5Ok/yZ4m/ezV3frKPTfLbjWrpiX8B+3XT3WGoHhO9+o9euENGH3CVLMn%0AoN/8xaU9Z5u1fmVxsL2tpVVbX39PNS0+FaQl6c6VS+VIS5XR7lbbW9u0zZWkGnuuCmZO1+q5+WH/%0AjuHCW7nfrm1zPq67D/8htFaLTdsKl+t8ykIV/GGH7mhwyn7kfamxXlc09SqpulLyea98b1qGTIuX%0Ay+hoH/R6EaPdrcD6b0jVFd1t5SdkvL9bpiUfDf+i1uY+o0KsVQEAjGdRPwelJ5/Pp+PHj+vIkSNy%0AOp06depUn2+fHQ6Hnn/++ZEqIWGNh3NQpNG39iLc4YxdrGnZ+ptPr5MkPff8r5Tk7+hzT5dzyZPV%0AUXSN1q8s1tayev3qYOSfeXGWTR+dmiFXmzemP6NwoxdWs+SNMKggSQ8snKAvrpitlqZm/f3P3lB5%0AcvdoWJq/XZ+Yk6vbtv27/m/+HSpPKwxem5Zp1YY7Svr8vX66r0Z/OtnY531unpqqKRdP6HzleU1q%0ArtGK8/v1fxd8IfSZLdV66sCzkUdaejDd+4Dk88p4+TdXvDfIbA6OsLgtNm2b83Gdv+YWFbjOaFXz%0AMdnz80OCg9HuVuDnP5IO7w//vDV/Lb3xqtTa3Le+G26X+XMPdz+n9zS1KSUyPfKktOfNMRFaOH8A%0Aw0UfwnDRh6Ir2uegjGhA6a2jo0NOp1N/+MMfdPLkyWD7b3/721iVkDDGS0AZbSIdzuiy5upw+gJN%0AyXboo1MzdP5Sk4wjb8jsaw/7nHZTss6lTNF1i6+ROcmqTUfr5PEP7N/bnmTS4sI0ub0BZdqTVJQR%0AGlrc3oBeOXZJ71V3jvIsnZw2oOlXPcNint2qo7VtOni+bUA1dblleoZmF+bo9b3HdMIX/sNxdkeT%0A6pMz+rQ/sHBCyJQ2tzegH+2s1AcX+v4Ms4121Zu6V6LY/R65LX3Pm7n/1B9199md/Rc9pUTmxzdI%0A0uDWp3TVabHpHxc9FD4cFUyW6ZEnZbz9WsTw0f2imZIRkCpO9blkuvcBmVfd23/IycwOHS1KTZdW%0ArJIpySpdco2q0MLvIgwXfQjDRR+KroQ/qLG3QCCg06dP6/Dhwzp8+LCOHz8uj6f7G0+HwzHSJQAD%0AFmntSYc5RX5TkioaPKpo6BxdsWRcr/lGlbIbz8gSCJ06lGJ06Cr3KVXsvaB3M5bJbxr4fzW3z9A7%0AlaEfdF85fkmlE1PV5PbpxCW3Wr3dYedEXbtePlanmbl25TismpRqlUwKGZGR1Ge0ZCjeqWjWm6eb%0AJEX+EBwunEgKmeoWbvSmS7iAEy6cSFKVI19/KLpJ5+15muR2aVX1ntARlcxsmR55Mvih3fz4BgX+%0A9dtS+YmI9fe2rXB5SDiRpPK0Qr06+WOyGn6d/+U2TWqs1qr2jn5+Kor8npfXu1xxgX/vqWytzdIf%0Af6eesZddwQAAY8GIBJSKiopgIDl27Jjcbnfwms1m00c+8pHgGpTp06ePRAnAgHWtk2poaIi49qTN%0A0jdI+01JOmSapvsm2VTdeFG21ot97nH4WjS5/azOpRRpirtCEzy1kmHIZ7aqw5KiVkuqzqUUXTHA%0A1Lv92lXeFPF6q9eIOBqyq6JJy4vShx1OJA14FCicIxfa9JM9NSrKCL/WRZKuqTumTE+L3ipYOqBn%0AHsyZFXLv2xMXBad9uS02bcv4iM6/fkyFc67uHIVKscu0+HoZgwgoVY78sO2bi25Qi/Xydtl5i/SH%0AqSt0V9XbWln9rnZMWhwSmqTOoBMSpIqKZVp8fXDUI7Dt94Me3elb7Mic3wIAQCxFNaA8/fTTOnr0%0AqJqbu7/9TUpK0ty5c4OBZObMmRzaiITR2tqqF154IeS8E5PJFDL9rtmSrnMpRRGfcenMWc03qlSW%0Akh72eqqvRYsb3lV6oEf4CUi6vNvypI7z2p+5dFCjLINxpr5DSeahbURhTzLL7etnUUqk1/na5U4K%0A3Sz4XLNX55o715uk28JPR7uQMvBdzax+j+qTM0PaytMK9bVrvqIUv0fVqfnyWGxSh6SDtcHdyD7x%0AsVUKvPtnbVOhqhz5arSlKTNJmuKt16pjWyR1h4nc9nodyLk67PsHw0mPP79Qskobp61UwNT9O+53%0AxbfKYgTUau0OuW9PXKTv2D7UTneuan63WwVpSbqjoab/EZiBivL5LQAAxFpUPxHt27dPUue0rVtv%0AvVULFy7UrFmzZLOFn54BxJPH49H//u//qq0tdOShK5x4TFadTZmqs/bifsPDJLdLue7zUkH4gGIz%0APKHhpJd0f7Mmt59Vpb1EFsOnye1n5fC3qc3iiDi6MtD7ulxyD+3smaGEE6vf2yec9NbsCf/cc6n5%0AOpeaL7PhD/mQH443wrSv86nhRzy6diPbXWmTFj2kiqa+O3rtvHGR1NqkSsfEft/bHPArYA5fX++6%0A28P8LMrTCvWgP0+eNptkltQm7fKZ9JRlx4AW/fcrvyDiVsdM/QIAjAYj8pVtW1ub/vSnP6miokKl%0ApaVsJ4yE5HQ6+4STnmyGVwGTud8P/tNaqrWqeo8shl97Js6SzKFToFrMqbIFrvyB0+Fvk8XwaXHj%0Ae0r3d49AhhtdCXdfsbu83zBV19Z/QMkyOtRgSr5inZFkdzRpfv0JnUqfourU/j/cd+kvhFwpnAxH%0ARUPkf49Kwy45rvwhPlI4GQxPr4BV7piobVNv1N1n3hj6QzOzpeW3RNzq2PzEjwgpAICEZ3nyySef%0AjNbDFixYoPz8fJlMJtXV1am6ulpOp1Pbt2/Xli1bVFZWpsbGRiUnJyszM/PKDxzDIq11GEmpqZ1T%0AUvr7UD5eeDwe/fnPfw6Z2hVOmrdDxU21aramhnwTnuZt1T2Vb+rBst/L7vfIYhg6m1Kkg9mzZDH8%0A6jAnqzq5UKmBNqX7r/xvnWuV5uTaZKo/G9KebHiU5muSy5Yvw9Q5LaqovUIFntBpPBYFlOOrV67H%0ApfPJBcF7B+KaumP69oH/1F9yZqrB1j0KlO1rVbs5/ChFqrdVcxvPaG7DGd2gi/rixBa9mjRdZ5MH%0APkXLMJlV2HpBab62PtOlIrEFfPIP4u822rjNVp1ML1KVI1/TfA2yeiOsG5qzUHK3St5eGwJ858ed%0AWxG/G2Zns+ZGyZEq04y5I1P8IPC7CMNFH8Jw0Yeiy2QyKT09/EySIT1vpLYZ9vl8Kisr0+HDh3Xk%0AyBGdPHlSPl/3t7gZGRnBdSm33XbbSJSQ0NhmOH76O+uktxOOmTL7k/WdQ8/1WfjceypOz+1oLYZP%0A85sPKc9bN+C6zGazAhFONm+2pAdHUpZeelcZRvjdxqTuLZEHsqal51kiwYMQMws1qbE67Nkjad5W%0A3VX1tj5R9U7w72+64Xa9tPgz/Z710p9I2xJ3mZmbopLs5OBBkr/5y5X/3caCaS3Veurkr2Vv6PVz%0AnVws8xM/kqSwhzkG/vvfZbz9p7DPNN1wu0yf+nzcD4HkdxGGiz6E4aIPRdeo2Wa4a3H83Lmd39Z5%0APB59+OGHOnz4sA4ePKiKigrt2bNHe/fuHZcBBfHjdDoHFE66Fsf7TUnaMWnxFc/bsPs9eurAs9pS%0AuFw1GSkymf1h70v2dSjF71NjcuioQaRwIoWuU8nwuvv9n5vnrdPHLu1QmyVVtbb84LSvnutWHF6P%0A5lyq1uoeQcvu93T+HS8P4njMFq09+6oO5xTLa7YqrcOju8v3KKP32S/5BSFbCPeW3dGkTE+TytOn%0AhL1en5yh7I7GPgveu1xflB48P8XtDWjP2eZB7UhmNkmBGHwXYA345DVH71dqeVqhXp2/Rp/KbYu4%0AlqRrt66uk+eNizUy6iOHYiMnT0avrYzZmhgAkGhG/BwUqfODV3l5uU6ePKlTp06ppqZ7ekqsRxGA%0ASGedtFtSdc42SSmB9j4Lz8/bL5+YbrWFTqvpxe73qMRdrvNZMyPec03jBTWazH0CypV0rVOxmNrl%0AV//ruZIUUIa/WRnuZk11l6vJkqGMQLOsRvcopje5XRYjfIjymC36/fQlumTvGq71q8Vu0R9LFure%0AU+/JFvDLY7bocMlH1GROV1rdCVmMnD6jNtfUHdPXjv5akvocdtjFYvi0sOOkHKkZKmuz6rR1SvA5%0AJdnJwXNcJMluNWv9ymJtLavX2aYONbr9yrQnBc9+Od/i0aVWn5q9AZlNnYdY3n5Vlp7aVaUTdeEP%0A1cyxW9TU4ddA9gPITrGovj38z2zt7EzZHI7gQZhd9XTV2Oj2aX9N/1MKe9tsna6/umOu7Hd9Otjm%0A9ga09Uidalo8KkizaVVxipL/9VuhWxQnWSVfr00AJhfLJMnovZUxWxMDABLMiAWU8vLykLNQ2ttD%0APxwkJSVpxowZmjdv3kiVAPTh8Xgirv85m1yoSntJ2GuT3K7OBcjf2CDTB3+WsfsN6fy5sPc2Jkf+%0AJjrX3az5SQEdNgb/X6/N4lBp4xH5LYPbbMIqv3L99X3a6+zpOpwzRde4KkLaPWaLXisq7RFOul1K%0ASdOJles029OqX9d3qM0fkD78UJK03JahPWlLguFimtGsrx39dXCE5qkDz+pf5/6NPsidE3xe14J/%0As79Z7RfqNFXSVWm18s9eocJMR+fZJdbQNSd2qznkRPqBuL4oPWJAKclKGVBwKMlO1vdWFOlPJxv0%0AyoeX1OLtTjTTMq1as3Byn1p7Cnc4pU0BeRT5NS1GkjbsrFLr5fS0cFKq3j3XooqG7mfsdLr1VM25%0A0C2Kfd7udSrqHnkxNv5/Yd/HqDkr/+YX2PULAJAQohpQXnvtNR0+fFhHjx7t8yHQbDZr+vTpwXUn%0As2fPZvthDFvX1Jau+fRafkvnIuEw8+v7XXsSMEc866Rrpy75PTJ98GeZV92rgCTj978Ke39mhzts%0A+9Qml+4465Qt4Nd8s0VlyemqCxMCwgqYdUP1UWUYLpVlR2+OZ31y99kcHrNFh3KLdChvqjqSIv/f%0A3N/coXfcXvn8oUMOyZ4mrTIdk6fkOhVmOnRH5TGl9FinY/d79LWjvw4ZSZncfjZkNzJJ8rbUa6mp%0ASrZ2m/6866CysrJUWlo6rN8Xd87K1o7yxj47eBVnJSvTHv7XYJrVpE/OyZWrzauCNFswLN33kTx9%0Ack6OtpbVB0cxwgWp3nqO/nS9zuPx6H+PNvb7uoMXuhdwhgtZ5X67fjT3s5rTVK4LKbmd57p4WjRp%0AQrZMC68L1r/KF1BypOlfzv2di+gv67nrlxR+rQsAACMlqovk77vvvu4Hm0wqLi7W/PnzNW/ePM2d%0AO1cpKf2fjTCesEh++Ix2twK95tP3mYKVmS3N/ojU2qIPkrO0x9N39MHmDSjDLf22ZFWfa11TlHou%0ACDd/7uHw752aLq1YJa/ZohcrXXL1+Pye296iey5PjerSFQjezy8Ju21tfluD8tpblNnh1vxLVZKk%0A14pKVZmR1+deh7dDbdbBbxNsCfi1+GK55taf06vTFg08MPUjLy9Pa9eulTXg7/szKiyW22zVNtNk%0AnbfnKUX1aku+8q5cXc8cTkhxewN65dglvVfd+eXJ0slp+uTszqARboH/X5fm6b6P9P1ZR5PbG9AT%0Ar51ReWPfM1miLc3frrsqd4RscNC1MULwwEpPi6a0XezeBGLNX0v794T+G04pGfaalbH2uwixRx/C%0AcNGHoivai+SjGlC+9rWvBQPJvHnzglu4oS8CyvAFtv0+4ihGOG9Nnq2jOX0Xap9LnqxT9pkyKfRs%0Aip47XHUx3fuAzL0WJkcarXE6nWpoaFDmhbOat/PlkHASNPUqveeR3p3Qd2rZ8poTmu+u16HiOTpt%0A2NRgscoXZovdXHezPlF+QEezC3Uwb6o8/Yx+RGLx++S3RG9A9aMf/agWL14c/Bl5LlTrsDVdjXmF%0AyszI0PxLZ6Xa83rNa1NF28AWvKempionJ0dpaWnKyckZ9qhKl3BTr0qyk7V+ZfEVR0Wiwe0NBNfU%0AHKhujbjGJVpSva2a0VylDE+LDmfPCLs5QbDvFxVL5Sf6PmTNX8vSY13MYI2130WIPfoQhos+FF0J%0AHVAwcASU4THa3Qr867fDf3iK4IO8Yu0p6Lt4/YRjZsjak1Rvmz5RtSvkm2ZJQ/7muN9tX+99QJ4l%0AN+j3v/yF6mzd0626Qscr0xaFXQvSpee0Mal7VOZ0Rp4aUtLli8KBgkMxe/Zs5ebmqq6uTq2trbp4%0A8aI6OroDgN1ul91u16VLl4b8HjabTRMmTJDX65VhGEpJSVFaWpoyMzNlGIYaGxvldrvlcDiUk5Oj%0A2bNn68iRIzpzpnM0YNq0aVq0aJFsNlswJAxmytZI6BrlefX4JTV7BrBqfwTNaKrU8objWlWxs+/p%0A9qnpMm94TtLQpn+Npd9FiA/6EIaLPhRdo2abYWCkhJ1eNQAzGi5oR2Gpko3uefxdWwn31Gp1yBrw%0Ad38oS02X6bZPDH3RcH6E/7CZ2TKtWK2UFLvWfvEh/eU//p8aW1uDU7oO50zpN5xIUlpKsmx33iMd%0AfFc6VyFbwK+lteVaajXkaXfpcIeh+mSH2pKS5XakqTZp8NMsHQ7HoA+yKisr63fbZLfbLbc7/Fqd%0AgfJ4PDp3LvxGBeHs3r075M8XLlzQyZMntW7dOtlttuDCe4/HI+dfDqihoSEq618Gw241y2oxxT2c%0ASNLJjKk6mTFVb+fM6zOSqNZmBZ5dL1Weklq71xCxZTEAIBoIKEhYkb7VNnZs6TeceMwWHc6ZosZk%0Ae/DDvi3g1/aCa7Un+/rgWSC9txLu6bw9b/jB5DLTitUy9u0Krfnyqd9dz01Oz9Di0vkhU9b62w2s%0AS/bNq2RZvFjGqrV9vslOkbS4R5v3oyv1+1c3D+gMGKlzp73Fixdr/vz5evnll8O+zmazKSkpqU+A%0A6S+cJJK6ujq98MILmjhxotrb25WSkqKqqiq1tnbv6vX+++9r4cKFwdGWkdbfmTLxUJ5WGFyEX5ec%0A3X1Q6bGDfW9my2IAQBQQUJCQwq0L2FXRpPUri5V8sabP/V2hpD7ZoYr0PLl7LBj/88TZKmhqV7Uj%0AX35TUsSthHsqmFEs8z88F5Vvgk0pdpkf33DFqTC9g0yk3cC65OXlqbS0NPge4T4U9mxLlrR27Vod%0APHhQBw8e7LP1d28zZszQtddeK11+ndPpVF1dnfx+v9LS0uRwOILvv3XrVlVUVPT3uAFJSkqSz+e7%0A8o1R1NDQEPFsHEnq6OjQvn37dOrUKa1Zs0YffvihGhoalJ6eLsMw1NLSEtWRloK08M/ofQZLVopF%0ADWHWq0xqvagWW5parI4+14bqUO5sHcqdHfzz2xMX9R1V6RLm/ycAAINBQEFC2lpW3+e08DP1Hdpa%0AVq+/6jVlymO26MXpSyLuQGUy+/VOwWwlGQHNbjnS78iJ1Ln17Orbb5QpimsQIgWI3vf0DDKleRNV%0AdqlddZdCzzBJTk4e8jf6NptNy5Yt08KFC68YVHJzc0Net3jxYknh5+2mpaUNqo5w8vLy+gSAsrKy%0AYa1TiSaXy6UXXnghZHSlp+PHjw97pzGpc0vkXRVNfRbtf29Fkd460xgcUby5JFP/tONsyH3TOlx6%0A6oN/kyRtK1yu87nTlOtrlrelWa9Nvl4t1uhsXFKeVqhthct199mdfa4ZOSO78xkAYOxjkXycsEi+%0Afz/dV6M/nex7PsTtMzL10IKskDUokRa/9+SXWRZ1TztqtqRrf+ZSTW6t1bI8iw6lTpXUvfVsPBZI%0Ah+PxeHTw4MGwC7uj+fzeQaW/bX3D9aP9+/f3WeMxGMXFxbrzzjv7vF/Pv38gEJDNZpPL5QpZcJ9I%0AiouLddtttwVD1lBHVga6aL/3fauKU5TyzraQkTqpcyG7++JFbUufozM50/X++Xa5fd3/H7LtFtW7%0AB7d72MymSj156D/7jqJMLpb5iR/1O/o4mn4XITHRhzBc9KHoYhevMYKA0r8Xj9SFPZvigYUTdM+8%0A3JAtft80UnS0cXCLuCWpTZl6uOEvSv3GP4/7Rb09t0W+0ofqcP2ov0MwrVarpk+fruzsbPl8Ph0+%0AfATLuqwAACAASURBVHjAYai/Wrt2COvo6JBhGGHDS1JSkiwWS0ibyWQa0f97vZ8fjTNcoq13sAk3%0AGjMQ4bbilkK34w5nNP0uQmKiD2G46EPRxS5eGBciTXO5c1a2pO4pUx6PR61bt0qNg1//4HBYlfr3%0AhBMpdArXUF/fc51Kz+19e4edJUuWDDgMDbbWcEFLUkjb7NmzIy76j4be4cflcungwYNatmzZiLzf%0AUNit5uCuZV16nnKfZ7dq99lmVTT0H1giTvViHQoAYBgIKEhIdqs55ANTuGku/X1rPxCZhVMIJ1E0%0A0JAz3DA0lGf3busdpmw2m8rLy+X1dp/onpubK7PZHJVv1959912dO3cu6odMRlPv0PLJOTn6zvZK%0AnajrfzOF8/Ywa04iba0NAMAAEFCQsMJ9y9uT0+kccjjxmay6e0XifKON2AoXZMKNvjidzqgElEAg%0AoLNnzwb/HK0F9SPJbjXr+qL0KwaUI3mz9Ixpnaa0XezcfnhigeTzKvDf/z6owxsBAOhCQMGoFWlr%0A2EZLhlotqcr11inZCH+mxOJFi5ThGPyhhRi7woWW0tJSffjhh6qrqwtpz8nJ0cyZM9XY2KizZ89G%0A3NkrEpfLpa1bt4bdGCCRhJtq2Vu1LVvVBUslSW9PvV5P/f/s3Xl8HOWZL/pfVXVXb2ptlrVZtmTZ%0AyPKGbQx2wCw+bLE9kBBjYDI3nDlzw+RwmMwlJzOcwCQzIQkJTuYmJ/PJ/gl3EjgnJ4SYbWKwWQYc%0AgmG8YizAyJItyZK1trZW70vV/aPdUi/VrW6ppV70+/5lV5e6326Vquup932e5/2fw/Ti/5l8nM0b%0AiYgoXdKjjz76aLYHsRA5HI55f02LJVRiNN2u4LlqdHQ06q50WLdpGc5ZVuGisQ5Wk4xSxYFgcKpC%0AUfmiCuy49SZIkjSfwy0YhXYcJSNJEpqbm6HT6eD3+1FUVIR169bh5ptvRn19PVasWIF169ZBp9PB%0AZrOl1cNlfHwcnZ2dWLVqVc4ei3pJwA0NJbDoRVQV6bF1iRWSCPQ7/Jr7j0kmWNx2rLZH5ITZxwCz%0ABcLKNZObFtIxRHODxxDNFo+hzBIEAVardruHmeAMCuWt9evX48zHrRgZnlrmNSFZcdG4FACwsbYE%0AD123BpIamFVSNi1s4d4xiZLcI3vLhPNaUp1VycUE+lixSy1/ciR5ArxWToraF38jgYiIKBEGKJS3%0AgoIOJ0quQsDdDnPQFdeAcZFFdympfu6SsonCIpeIJeovoyUfEugjJep0H1bt1sgL+/A9qB43l3kR%0AEVFKGKBEOH/+PE6fPo329na0tbVhdHQUer0ev/nNb7I9NNJw4Owozo8HAdNyzcenu5Aimitasyr9%0A/f2aeVOxCfTHjx/Hxo0bM9qQM5OS5aU0OHqxo/fd+B8aH4V66GUISXqjEBERhTFAibBv3z4cP348%0A28OgFPh8Plw8exrNjpG4mRMgumcKUbbEzqr86le/imoaqcXr9eLIkSM4d+5cTlb6iiwB3m33YsQZ%0AwITXD6G/B1cOnU78g+yNQkREKWKAEqGpqQkNDQ1YsWIFVqxYgS984QvZHhJpCPc/UW02LLm0rdrb%0AjxMlVyEo6LC5xoKHrlsS1TOFKNtkWcbGjRtx5MiRlPa32Wx49tlnYTabYTabUVJSAlVVMT4+HtcI%0AE8C85lmF81LcfgWPvNaFjjE/YKxC+/Id+I8lV+HbR/5nXHd59kYhIqJUMUCJcMcdd2R7CJSC0ydP%0AxvU/sQYnsMTTDam2mcEJ5axNmzbh3LlzKffvSaUHy8cffwwAUaWQ56vPyoGzo3FLvTrlRTi4+s/w%0AmQ+en9pYtxzC9l1zOhYiIiocDFAor6geN8b+9DpgKI57bGOpir+4pZ7BCeUsWZaxZ8+elBPoUxHb%0AowUIzb60tLTMeXGIPod2n6H+K2+BsKo4tKyLzRqJiChNDFAor6iHXoZ5zAZUxQcoa5dVMjihnKeV%0AQO90OtHb2xvVr2e2zp49i0AgAIfDMWfLvhIVoqgtNUHcxoR4IiKaGQYolF8G+9BjWIoJyQprcGJy%0A84RkRY+hLosDI0pPbOf61157DWfOnMnY8w8NDUUtEZuLZV9aFb2ssgi/osLtV3jDgIiIZoQByhz5%0A8pe/HLdNlmXs3bsXAFBREd/MbK7pdKFf9+LFi+f9tTPFsfwyDA7040TJZizxdEf1P6mGMa/fW74o%0AhOMoFy1dujSjAUosm82G8+fPY8uWLTh69ChGRkZQXl6OLVu2wGAwzPh5f/nZCvzuvR787r1e2D0B%0ATPgU/J/TNhzrdeNnd2+AWZbifobHEM0WjyGaLR5DuY0BCuUV887dqD31UwQFHS7E9D+pKzVmaVRE%0As7dlyxacPn0a/f39k9t0Oh0CgUDcvuXl5RgfH097SdjQ0BCeeOKJqNc4dOgQVq64DCMjToiCEYsW%0AVeDPbrselqL4nBG/T8GZD8ZgH/OjuFSP1etKYZYl6CURdk/0ONtsTjx3uhefu3JpWmPMJ1qfh16e%0An1mj8GuPjfjgdgdhMkkoLZfndQxERHNFUFVVzfYgctXdd989Z40a+/r6MN8fffguQSqVgXKZy+HE%0AI/vPojM4dQG1vMyAx5kgPy8K5TjKNQG/ivaPHWg79wECwQnULS3HmrWr8eKLL0ZV/aqoqMCKFStS%0ALlccqbS0VLNZZCydZMLnPvdZFJcURY3v8BsTsI8pk9uKS0Vsvb4Iz/xpGIPDfpggwY0gxtUgPlJd%0A+E8NFjwwcSQuWT7dYyjgV9HZ7oXTocBSJKJhpQE6vZDmu8+sRJ/HthutcWPTGj+AlN9T7M/XNcg4%0A8pYj6rWnG0Oh4XmIZovHUGYJgoCamsyVk+cMCuUdc5EFe+/cgANnR9Hn8KGmSMbOprKCDE4CfhXn%0AWz0Y6AtAVVXoZREmk4CiYiknLtJyTS5eyEaOa8IehM+jwmCM/h1GX+yuhg6Aa1SEQTZjz549cT1O%0A/vSnP2m+jiAISW98pBKcAEAg6MaTT/0adXVLYDab4XS6MDLsQsAPmA11KDGvgSjqYR9T8NarEyjz%0A6FEm6qOeY4VqRNGJA1Bb9iEgGdBVdxMcXe/C17QZJeVBlJbLWFytTvv70QoELl7wYduNVgCI+lz1%0AMuD3Ie7znQud7d64AME+pqCz3YuVq6dmc7XG39PlBSBgYjz6PW29vgg9nb64QCb258+f9cLr0f49%0A28cUvHvIgZo6fdT7z9W/DSIiLQxQKC+FG8UVsoBfxdv/bsfEeOSFSPgixT95kbZQLjKSXWCFA7nz%0AbT74fVOfV+xnlMpF2nTBRLpjNZkE9Pb4oy5GQ/w4+5EH1Uv08HvVpBe7kcn0Ab+KgM+i+bpLqtZD%0AVSUM2D5CIJi8Y/10VFVBd3d33HZfYBhOTxdqy3dCFPUJL5QXCXpYTevQ1uBDf9VWTFgvLfUaVDE0%0AGCpwYTAKqKiUEgYVAb+KE+84NT+b9o/cuNDpT/j6mfwb0TpunI742QsAmLAH0X7GM7mvoiBu/KG/%0A6ehxh4O9yPdz8YIPNXVy3M8nfs8hYyNBjI0E0f6xB41NRixrjJ9xyeT5YzbBTyb+3hYKBpm0kDBA%0AIcpRne3emOAkmn1MwYl3nNh8jWXevqQCfhWnT47APuaHpPOl/AWZbInLhD0Ij0uB369CEARU1erR%0A2BT9vInuom+9vggXznnjApOwyIv8ZHfiIy+IY/cJ8U9e7GmNLdXlN7GCAeBilz/h4+NjgcmLXZNJ%0AgKIAned88HpWQNa1wRcYndxX1pVBCq6FKOqxpLwZdncrHO52+IP2aceRLn9wDHZ3K0ot65LuN1Hc%0AiInixoSPez0qLl6IzF3xJ72ojnTurA/KNB+xfUzB+VYPREnQvAAG4pdZxW6rrtPjnTccUUFBT5cX%0ABmN88j8ADPUH0NM59TvVp1E0LTbwsI8p8HlnHmj6fUDrBx50tsfPuGjN9kRKdVkaED/DE/m3OdAX%0A+v2m+nd9aeR5dQNmPgKHVM5fRIWEOShJMAeFsiXgV/HuIQfGRqZPgg7nAcQuDdGaGQgvFwPiLxim%0A+5LV+oLUy9C8aI99zdgAwloiIHaJSyS9HmhcFXpeADjxjhOD/fHJ4gajMO3d5LoGPTZttaD9jAdn%0ATsc3RrQUiSgtF+H1qHBMKPC4kz9f5Bp/rc9ENgK+2fdfnJai+GF3tyIQnIBOsqLYtApizDKrMecH%0AGHWcnJPXt5ouQ0Xx1XPy3AAg6UIB3GyJEqBo/BnJBkBVAH9EfFhUDPh90x9TiWRqzKlI5difTl2D%0AHtZiKSp4M1vEyUB4ur/Z4lIRNXUyWj+IP+BlA+CLia2KigUsWWaA2zU1u6T1s2GrLzcmDKAy8X2W%0ATmCR6PwJxAdoc5EHlOj8lewzouR4TZRZmc5BYYAS4eTJk3j22Wcn/9/W1gZBELBy5crJbXfeeSeu%0AuOKKWb8WA5Tkcm0qey7HE7scSOviYDqxF2GxX5Day8UAa4mIa2+yIhBQ45aXWEsE1C5N7WJC6ws5%0A8d3R1E0XyKRClIDLVhvhmAgmna1IR0mZiNql8rQXWNmmKH70jR6MmmmJpJfKoZOMEKCH238Rqpr6%0A1bVOssKgq4CieiGJJuh1JSg2rQKAaQOnhUYQgEyf7sMX+xP2AAZ7A9Ao9jatTAQ5peVSSjdStIRz%0AhhIJB1Ba591Uv88SnbvTLXKQ6PxZu1Q7QMt04PD+MRcunI//sJY1ythwlTljr7OQ5NM1UT5gkvwc%0AstvtaGtri9qmqmrUNrs988slKNp0U9k+ny8uaVir+Vym1jZrjaftjAclpRICgehlSUDiyjxaS4GS%0ALU9KR+wd4tjlX4mWi02Mh5bAhJYNqTGPqWgdn/riFZJ8ZPYxBYffsMNolCbvwg7bgrMKTsJjiF2r%0Any4lmPkgYnxUwfioB8jxlRWiqEdN2Q6Muz6C3XUGijp1gSPrylBT9snJ4EFR/Jr7JRIITiAQ0SwV%0AAEYd70MUpKift7vOoLrsk3B5LyzYoGUu7kU57CpEESgp1aH3QvrRSSaCk9lKFpwAQG+3H0pw6qZC%0AZCGB1pYBFJfqsbg69B60zvVay/PCSwiB+NygREsCvR414fmzK3aa6JJEOUozZSnSLgJjMglROU/Z%0AvplHlCmcQckSzqAklmwqe9kKEfv27YsruxrukB2ehu/v9WPCrmgu7Uh1SRQwlaSrtbwoliQBEKKX%0AeITvyAHxywAgIK1rb70M6GURrjS++MKv/+Ept+bdNwDQ6TCju680M6KIaXMn5kIqS8Ii9/MHxhFU%0A3BAFA4KKG/5g6P8zE32wh4KjHRkNUiQdUFmjw6gtOO0yvUKxrDF0YybR33YiRpMASQKcjtl/TmaL%0AAL9PjVoqN5dL3WJni3V6QJK0g61kM1d6ffTyvkTPP1Or1hogSkJK3zGpFO5IdansQikznQn5ck2U%0AL7jEq0AwQEks2VR2QDyDw4cPxz3WUHclFpetx9hIMKWL7di7h3O1RAkAKqt1KKvQzfou/urLjWhY%0AacAbL9vTuvNZUiYi4M/8Hb2clGbQNx2zRYDbpWbsDnhkcBwuDjA+GtS8UJqOTo/JWTwgFLwaDMDY%0AiKL5u76sWYYoCWj72DujCzCb/V1MuNum3zFFZUVXoNSybvJ9jA4HkwZuyQLp0nIJV28vgk4vJLzB%0AkU9SvWmQ7NxSWa2D16tgfDQzf/fSpfUWqQYe6S5rKykTYTCIGR1ztsgGQDaIcNiTBw6J8voaVoSC%0AG7dLuwqgKAHWYgl6WYBtIP4XUlmtm9fiKfkqX66J8gWXeFHBSzSVbSkScb5Hey398PA4BH/qV11a%0AFW1iK2KdPxvf52AmBvsDGNL4EklHcenUnbXKah26O1O/os2HL3uDMRQ0OibUWd29vGyVjIH+QEZ+%0Ab+H8nPNnvbMKLg3G0O8scnlhbJ+MdHOQkl2AJFpbv3KNCTq9AJdTSXj8JFv2o5Osqb7llARxATqL%0ACL3BDUNJKa6/ci3efTNxf4/qOj18HlVzNrOmTj/5WTSsNKD9Y4/m8qHZzBYmurM+FzOQgUBqd/IH%0A+wNwu4Owlohxd9E3bDHjP/44keSn05PujIiqAhWVUkqFJwDAWiJh01YLTh1x5sU5KxmfF/B545eP%0AHXvbgUWV+snAQ2sZrN8HtJ1JXrlNCQLjo4kPjsH+AN542R533gFyL7+TKBEGKJRzGlYacPGCL+4C%0Aq2GlAYc7tGt2ZuLiKXxSv/5WK3Q6AefPZu4u7EzvwGtVySoqlgBkJtk7VzQ2GSdLAU9XvSzR0ozw%0ARfjKNdBcDhErsgeHXg4FrVqljhubDOjr8aUd9ExX4SwsNmABgJWrjZNr6of6A3Gzfcnujur0Arbd%0AaE14EZLo+Kms1mHDFnNcaV+dHigt16FWXofTH3dhwjGczseQkN1hg90xtVSztbUVn7njTpw+5tcM%0AQqzFEhquMGgGX+Fyt6HxCmhsMmoGlStWGdB30R9ddU3jbnfsXexE5aPDM2JauWRaMwhFxQKMJknz%0ArnesVAP1iXEVq9bKEOujlxNNV6Y8ll4WZp0LFysQABZXpXZDZag/AI9bSWk5bb6yDQZhG8zA+rEU%0AeD3qpc89VLq7YcWlHMlzyXtFEeUKLvHKEi7xSi7RXZ6fvN0N4fQhBGL6P2RyPbsgAiZzerkemZbs%0A4jbZsoC+iz447HN/XJUt0iMQCKZcXUs2AAajqLl/7NKH6ZbohNd2T1f8ING67VQDh0iRBRc8LkVz%0AKWFsCdVM3ZnM9B3P6aoXJXu9cIGK4eFhuN1uyLKMzs5O+GeyRk3Dtm3bsOHyK2Y8vlTeIzB975OZ%0A5AskKoKRSlnaRNWsYoOGRPtpVXJKtFQ2kboGPexjwZTGlY50kvErq3UFHaDkqoVaqjifronyAXNQ%0ACgQDlJl54dAIhL5gWmVMM1niU6cHVqwywukIXaj6fMqslyVp3a2d7iI00YXS2Q89KS1HSnTRoJV0%0AGdvtu6q2GKvXlcJms0VVzgnPQsTmVBiMwuSsVCpV1ZLl/swkAXQuljRM11Mm12XyM4kNWsxmM0pK%0ASnDx4kXNTvTJrF27FjfddFNGxpfLS1lix5aoXHVsonWi/bQuMBMF+okS2MM5bqmMK12x55tEs6AW%0AqwjnxNzcGKqolABBO2cjmdildrlQ/SzTkpVzLmSFcE2US5iDQgvaMpMBF0X/tB2sw0mE1UtCgUum%0AysyuaDKgaW30hUBsOWO9HJrKn+5LrLRcQk2dfkZfBlrLggDA7Zr+yz02UTuV7tqR41u8uDzpGJJd%0AGKZyly5yidJsS0QnG+ds6PQCmtaZ0JT8MMxZmfxMZFnG5s2bo7a5/QouGJYBw3bANZ7yczkcDvh8%0APsiyPOvxzcXvPVO08pBilxEWl4poXGWMC9619otc4haWaKns5msscaV3I3PcphtXWOyNC7NFRH9v%0AQDM3YnG1LuoCOFHgY7FoByixQYHBKOC2Pctwvm0CH7w3mlJlq6uuLQKgPXuVaPmTVsVHraV+mejX%0AlKq5yHka6g+gJ2IZXtsZD0rLdTCZZn7eJZotzqBkCWdQ0pes5G9xqTDZg0MrKTAT1bjSuXufaHnR%0ATJ4rHcm6pZdXSBn5ssn344jmltuv4JHXutAx6oWkBrDE040q3whu6D2Oj8tq4dbHX0xHiiwbvpCk%0AOuOTbvfzRE0K032OVG4WpNrtPNESvK3XFyXM84ktC19TWwkA6OsdTGvJXjrL9NL5HQBIuSS9FtkA%0A1DcakhbICH8Wx952zrg5ZqxUVhgUaulifpdlFpd4FQgGKOmZ7bKfRAFDUTHg900/ZT/Tso2ZahaZ%0Azuul2h15pvL5OKK599yHw3jyVPyxce+5l3Br37t4ZuVWuKYJUurr67Fz584FF6Tku3S7s88meMrF%0A85DW+9f8jokphx5eBms0iXFV/SDEL/3NRintQsxTycVjKJ8xQCkQDFDSk+iEnG7gkOjOVzZmO+bK%0AXK+9z+fjiObeT4704dX2+GVdt/QewX87+yx8ooQPyuvgbFyNgeJFGBgY0Hwes9mMz372s7BYLHM9%0AZMqg+cr9ydXzUKLvmNgCCqk0Ck72GrGBUDq5MZYiMe2+WHUNemzaWlh/i7l6DOUr5qDQgpToZGo0%0Ai2md2BOtS29aZ0LjKuO8znbMlVxee0+Fr6ZIe9aj2h0qKSwrQVxh60LRrtvwtrkiYYDicrnw29/+%0AFuvXr8f4+PhkAn55eTnWr1/P2ZUctdDPP4nev1Yp8dm8Rmwpca3cmIRV2GbwdTbY58fZDz1wOvL7%0A+5HyBwMUygvJmjdmykL/YiXKhJ1NZXiry46O0almcw1eG3b0vjv5f13DZTDv3I31I6NobW2FzWbT%0Aeiq4XC4cOXIkbntra+uCzFMhCtP6vooNWtItRpCMz6v1XH6cP+udXJ5GlEnSo48++mi2B7EQORyO%0AeX/N8FIJl8s17689W8WlEgb7/HGVZy7fbIYo8e7NfMrn44jmnl4ScENDCSx6EVVFely7rBj3b1sK%0Ak9kEoaIKwlXXouL/+SpEkxlerxerVq3C0NAQxsdTr/blcrmg0+mwZMmSOXwnlMt4HoonSgLKF+tQ%0AvUSP8sU6lJRpf29uvsaCoX4ffDEN64uKBSy/zAiPK5hy/5tgILR8DSpQUiZBUYDzZ73o7vTBYQ+i%0AuFTK2e9oHkOZJQgCrNbZN82efD7moGQHc1DSl8t9DRaSfD+OKPtijyGfz4ennnoqrQsFURRRU1MD%0Av98PVVVhNBphNpvh8Xi4FGwB4HkoNcmKESTq5TTTJHytcsszaYw7X3gMZRaT5AsEAxTKVzyOKFVu%0Av4IDZ0fR5/ChpkjGzqYymPSi5jHkdDrx9NNPw+l0Zuz1F2rJ4oWA56G5k6nS/JFysdgMj6HMynSA%0AwkWDNCcCfhXtZzx4/5gL7Wc8CPgZBxMtJOF+KE+eGsKr7eN48tQQHnmtC26/9kWPxWLBvffei/r6%0A+oyNwWaz4cCBA/D5UlyvQkSTSfil5VLGntM+poSWghGliAEKZVz47suZ0x5cOO/DmdMeHH5jgkEK%0A0QJy4OxoVKI8AHSMenHg7GjCn5FlGTt37kRFRUXUdkma+YVSV1cX9u3bxyCFKA06vYCaOr3mY+IM%0ArxzTLW1MCxuT5LOkkJPkz5/14mKXP2qb16NCrw8l8FF+Y2IhpeKNjnGcG4m/Y1o52oMrjr6AQE8n%0A/FVLIOiiL4IkScKqVatgMBhQXFyMpqYm3Hzzzeju7p7xMcek+sLD89DcS1Sc5rpbrNDrAPu4AiWt%0AhvYq+nv8sA344ZhQsp5Az2MoszKdJM+rRcq4RHdJePeEaOFI2A/lo3fh7v5j6D9vvAzxK3shGE1R%0A+8iyjM2bN0dt27NnD06dOoVTp07B40k/gffYsWNQVRWbNm1iTgpRCrT6rYST7MO9w9495MDYSGpR%0AyvioAiB8HeDHxQu+nMtLodzBAIUyzmzUPlkl2p6Iz+dDS0sLRkfGEAxYsLhsNYpLDKzeRZQHNPuh%0AOHqj+qGgpwPqoZch7Lhz2ueTZRlbtmzBxo0b0dLSguHhYTidTni93qgqXgMDAxgbG4v7+WAwiCNH%0AjqC9vR3Lly9Hd3d3aEwNDQxaiBJI1h8svAwsUYBSUSlhZDiYcJbFPqbgxDtOGM0iK3NSHAYolHH1%0APf+OixPLMWGdSna1TnShvqcDWH9HSs/h8/mwb9++qAZuHbo21JTt4F0Xojxg0ot4/Jb6ySpe1WeP%0A45PvPQlTMCYXZLAvrefVml2J5PP58Ktf/Qper3ZC7vDwMIaHhyf/PzAwgPb2dtx1110MUojS1LDS%0AgJ4uLybGo3NMrSUiFlXqYRtMfmNysD8w+W82faRIPAoo43RDPbj6+GNY1fY0lva8iVVtT+Pq449B%0AN9ST8nO0tLTEdZf2BUZhd7eyGghRnjDpRexeuwj/9xVVQJEVv15xO55fegPcUkQgUJm5spRAKIDZ%0AuHFjWj8zPDzMal9EM6DTC7j2pmKsWmtAabmE0nIJq9YZce1NVrhd6S3r9npUvPUqC+pQCGdQKPMq%0Aa6ALerGi6+W47anSWqIBAIHgBADmsxDli3C54Q5XNVBbDQD4U9UmfPu9n8JUswTC9l0Zf81Nmzbh%0A3LlzcTc5kunq6sKvfvUrbNy4kUu+iNIQzklpWhe93VKU/j1wr0fFiXeckI0CfB4VBqOAomKJy78W%0AIAYolHHC9l1Qj7wF9HRMbaxbntaFSGlpqeZ2nRSqEGHu/RCqZ11cci0R5RatcsOdRbV48/a/w203%0AbZyTv2FZlmeUVO/1enHkyBG0tLRg6dKlc9aV3ufz4dSpU+joCJ0jmQdDhahhpQEXL/iiGj4KAjBd%0Aj+rIZV8hfi7/WoDYST5LCr2TvOpxQz30cmh9eWUNhO270roQ0cpBkXVlqCnbgRJnb2jJWE2tZgUg%0Amlvsvkvp+MmRPrzaPh63/VPrqvH5Ddo3IjLJ5/PhwIED6OrqmtXzGAyGWc+uhAOT9957Ly5HZtGi%0ARcyDSQPPQ/kh4FejqoApCtD6QfpV+ABAlIAVTQaIkgC3S5l1Yj2PoczKdCd5BihZUugBSiZEVfHq%0Am0DFUBBW9xDqe/4dumDoy1248y8hplABiDIn344jyq7nPhzGk6fij5UHrm3AJ+u1qwNlmtYND0EQ%0AZnQOrqiowJ49e9IKJMKByXSzOUuXLkVtbS0cDgdKS0szOmtTaHgeyk/hRs6RsyqzUVwqzrhoDo+h%0AzMp0gMIlXpSzIqv1KE/9GOrHr8bvlGYFICKaX1rlhi+rsGD35bVwjo/MyxjCS75aWlowNjaG0tJS%0ANDc348UXX0wrTwUAbDYbTp06hS1btqS0v1ZwlEh3d/dk+WMAaG1tTTsYIsplsb1VTCYB/b0BjI+m%0A14YgLFw0J1EpZMpfDFAoP1TWwC3JOFh7NfpNFah227Cj912YM1wBiIgyK7bccE2RjHuvuQxmWYJz%0AHseRyeaPqTR9DM+afPDBB3A4HDMas81mw4EDB7Bz504GKVQwYnuriJJnxgEKAPT1+JlEX4C4aiSW%0A7gAAIABJREFUxCtLuMQrdW6/ghdbBvCHDwbgkKZOag1eGx6/exPMRZYsjm7hydfjiHJHrh1DM81T%0AicxLARDVQHJgYCBjZYtlWUZVVRWKiooynrCfr3LtGKKZ01r2JV26fR6MzZdPYCZLvXgMZRZzUApE%0AoQcobr8Sdcd0Z1MZTPr0qm+oHjdcbx7EPwzXoVOwau7zlxsXY/faRZkYMqWIJ3WarVw8hrSWYul0%0AOiiKAkVJvl5eFEUIgoBgML27wDPNgzGbzfjsZz8Li2Xh3pzJxWOIZi42mb5hpQEAcL7Vg/NtPvh9%0A0/+dVFbrsPkaS8pBCo+hzGIOCuW8yb4HEWvO3+qy4/Fb6lMOUlSPG8p3H8YBYRk6V6xOuF+fg43V%0AiGj2tPJU1q9fj/feew9HjhxJ+rPTBTCxwjMv69atm1EejMvlwm9/+1usX78e4+PjcLvdc1IOmWi+%0AxC77CmtaZ0LjKmNKgcpgfwCvvDgOa7GE6iV6NDZx2Vc+Y4BCGXfg7CgujDixzNMNc9AFl2TGBXUp%0ADpwdTXm2Qz30MtDTgf6mK5LuV1PEL2IiygytPJWZNH1Mpr6+PiqnZM+ePTNaXuZyuTQDp0SJ9eGq%0AiJHBFwMZygfhRpCNq4zobPeir8ePsRHt2UolCIyPBjE+GkRvtw/X3jSzCl+UfQxQKON6x13YPH4M%0A1ktd3wGg2tuP3vGbAaS4HOtSda5qd+KLguVlBuxsKpvNUImIkppp00ctixYtikt4l2UZO3fuTLnS%0A13RsNhv27dsHi8UyOauiVbHs+PHjs+7rooWBEM2V8CxLw0pDSqWKJ8ZZ4SufMUChjLOOdUCJCE4A%0AwBqcgHWsA8DS1J7kUnWuHb3v4k9Vm9BZVDv1XLKI25vL8anm8rTzWoiI0iXLMrZs2YKNGzemHahI%0AkoTy8nI0NjYmDAZil5dZrVYEAgF88MEHMwqIbDZbVDBy9OhR+P3+qH28Xi+OHDmCc+fOzbiUcWww%0AohUIzUepZAZFC0u4VPGJd5waXeej9fX4Udcgo6fTF5XfwlmV3Mck+Swp5CT5V197HR+f+Shue/Pq%0ANbj1lptTeg7V44bve/+ELnEF7JYadOtN6BXdqN62FbvWVDIwySImFtJMhYtnjAYk1JUacX2tnJd/%0Ay8k6wmey4lb4wntoaAgdHR1xQUamVFRURM24aI05/J47OjoAhJpKdnR0YHh4eHKfREn/FosF5eXl%0AMJvN8Hg8MBqNcLlc8Hq9EAQBDQ0NKc/khD8Tr9eL8vJyLF26NC4omkkzTco/KTd9FABEHJbhil81%0AtZUA+F2WKaziVSAKOUA5ceIEDh8+HLd927Ztceu7Ewn4VRx+3Q67feozKi4WsO3mYt75yDIGKDQT%0AWsUzlpcZ0iqekWtiL9rTudCeyWvNJFdlJmJnfQDg97//fVQwkmnhwM5sNk8GL6qqwmg0Tm5zu90Y%0AGxtDIDB111ySJM3qadu2bcP69eujZqVUVWVRgQIT8Ks43+rBubNeBNKI31dfbsTV14dWdPC7LDMY%0AoBSIQg5QtMp1pntHq/2MB2dOxy9tWH25ketJs4wBCs3Ecx8O48lT8cfMf15Xijs3VGdhRPlH69ya%0A6AI9U2RZhslkwvj4+Jy9xlywWCwIBAJxM1yxIr+buFQsf4UDlY52H3ze6a+tljXKuHlXPQB+l2UK%0AywzPMZ/PhxdeeAGHDx+GzWZDUVERNmzYgHvuuQeLFrHfRioSletM50TvdGhP2SbaTkS5LVFJ8L7D%0A70BdtROC0TTPI8o/WudWrbyPTPL5fBlrODmfnE5nSvvZbDa89NJLqKqqisv5ee+99zT7zWgFMsBU%0Ao87IGZrm5mZ8/PHHmvsyEMqccKUvURI0b26GKYofdncrfJ1OjDz9MSrL18BgBPNSchBnUCL4fD58%0A61vfQmtrK8rKytDc3IyhoSG0t7ejuLgYjz32GKqrM3Onr5BnUDKBMyi5K5+OI8odiWZQ7j33EnZv%0AaYC4484sjKowhC+YwxfHRqMRAwMDGBsbi9tXr9fPWS5LIZIkCbW1tUmXmcmyDJ1OB5fLpfnzkTNc%0A4RudkcvlKioq8OlPfzqlQEZrW6aDm3ycSQqPeXRkDKNDRshCEwDA7m5FIDgBSTRDVYOYcJ+Fok4F%0A3LKuDDVlO1Babki7Ez1F4xKvOfS73/0Ozz77LJqamvC1r30NRmPoQnj//v146qmnsHr1anzjG9/I%0AyGsxQElOK/ktnNjGE0h25dNxRLnD7Vfw8O9OoFOwTm5rcPTi2+/9FOZrtkP8z1/M4uhyk+pxh3pC%0ADfYBlTUQtu9KeaZJazmY2WzGnj178PLLL8/ZjEuYKIppN7BcyMIBUJhWIKPX6wEgKsAML1ED0g9c%0AEs0EaS3RTjWAykYgo3Wsi6IEqFJUMJKISa5FZckNWL2+CE3rOJM7UwxQ5kggEMBf//Vfw+l04rvf%0A/S6WL18e9fhDDz2Erq4u7N27F42NjbN+vUINUPwOFzr//UM4nYDFAjTctBb6IvOMnivgV9HZ7mVp%0AwBzDAIVmynngeRw4dh79pgpUu23Y0fsuTEEfhDv/MqszKFqBABBqGKv2dQP2caC4FEJNXdRj7sFB%0AHLSuRl/lStSWmrCzqUwz4T9cvazP4UNNkay5X+wYcPWNUH/4KNDTMbVT3XIIX3oUePcNzXHFBi+J%0A7oTHzrgY9Hq4L17AgNuHVBZzxQYfi8rLsLy+HhfOfAjV74fHUoWJ+s0odnbD4BiAqqiwByX4RBlG%0A+FFdasXFkXE4nG7o/Q6IavqBjKAqUIX8LK6QaSUlJfB4PFH5Nnq9Hg0NDfD5fDCbzSgpKYkqEmA0%0AGtHT0xO1FC5ZvpFOp4uaNTKZTFAUJeo1JUlCWVkZTCbTZBW75uZmfPjhh1GFJNatWzej2aJEz/X6%0A66/PuniEIOhgMSxBeSVgMhk1CzXEVqBL9bFMPlcqr5NuZbxMYYAyRz744AN885vfRFVVFX70ox/F%0APb5v3z4888wz2LNnD+6+++5Zv958Byiqxw3zsbcw1NOPZz2L4VEViDDDKFdCcV9EQPFC1FvhNdXA%0A5R+ASVgMq1QKASrMihu1gh2qsRiGqkUQBtrx/mg/PGoQAckEryjC4PdDDLohKgGo8AMQYDbUoVZa%0AhBv2NM44SKHcwwCFZkr1uKF89+G4i27xK3uzloOiOaba+lBp0otdcEsyDtZePRVUKRdhgh/u/j58%0AddMDUT2aykwSvnN9Jd7903vocwRQYdHDX38ZXjnvwIRv6iK8SPXhdvMoPnXrlQCAl185gp7uQYyI%0ARkzoQ/kO1qAH5Z4x1LkGsaP3XQAIjaOkFtXjvdjefwKHqjejx1yJcbkIJXqg+sorge7z6HcGMG4o%0ARlF1Few+YMKvAEoQRY4RlHvHUecZxg79EFBRiYPuMvRfHEL1RB+2DbyHl5ZdiVGTGXp4ISL+O0rV%0AmVBld2PZxHm49DJKvG6skwUERR3+IC7D/qXXwaGfytkoNQgIKAIc/qn3HxlcSGoASzzdWOwfxeKg%0AHT7RCD8EqGoAajAIEYCkKAiKAvRKALLix/rhLjSN9uGl+q2YkA3Q60QIBhO8XicENXlfDBUigqIM%0AnTLzhpuUOhWhP6Vk24IQoUKEDoGofVSIEKEk/LnQNgGCxnFKoVm4u+66a96CFAYoc+Sll17Ck08+%0AiU984hP48pe/HPf4yZMnsXfvXlx11VV46KGHZv168xmgqB43xr73j3jWuAxukww1asozukC4IOhg%0A1NdCVX1QVB9UFZBEAyTRCEX1QoAebv9FqFFfAjFFxiPopVJsq2nG5bu3zMVboyxggEKzEb5ZEuzr%0Agae4NK1lS3NBOfgs1GefBAC4JRl/WHItTlSsQRACzAE3Oq11cOinbrCYAh5cMXwGHUW16LVUxT1f%0AOnf29UEfBAjwSfqk+9U5+uHQmzFmKJ7cJqpBKIKU0uskfm3AJ01dvAhqEOql5wwHDkUBB/SqDz7R%0AAKdkwUXjUgQF3eTn4NYZYQx48N6i1XDr5ic/0BjwQFIVOPXRN77CY7YEHJBVH3yCDJdkhgDAqHjg%0Aksy4aAyVlr169G0YUlj+Q5TP0mnvMFus4jVHwmsXE1XqKi8vj9pvOlpBjizL2Lt3L4DQms75cvF3%0A/wv/X1kTZNUDxJ2QowMLVQ3A7bsQtc0/bQXLxIGWPziG90dHcNOli1rKfzpd6LSxmL9TmiHd8v8C%0AAFFLRuaL4nbBdeA5BPt6INXUITBqgweh4OSRTX+DC0XJv2DdOiMOV21K+Hg6y478Ump3NnuK4ouz%0AzCY4SfTaasRzBgUdLpiWx+0TNt3nMJc8CQKh6cYc6WjpJ7Bl7D+ighSfoEePoQ4AUOftgawmLyag%0AdUefKJd4vd68/a5mgHJJuLSgwWDQfDycMB9ZgjBfPN0xGgpOssSlujPyPF6vF0ePHsXIyAjKy8ux%0AZcuWhL8vIqJYituFkUfuR6CzbXKbYDLDLcn4/pr/a9rghAqHTzTi3bJrscTTDXPQNTm7EhRCl0UX%0AzMujZmP8gh56xQdZ9UOFAJu8GL3GJajxXMQyz4WoYGZCLIIgAEVBR7beHkVQAETeNhCF0PWcksXr%0AovkSvrmejxigXDLdcqt0l2P94Ac/SPq4zWabtyVeLiW7F/GGyrJZLwfSqtJx8uTJtJo/UmZwiRfN%0AVraOIeXgs1AjghO3JOMPiz8RlzdBC0OyGZdUZ2O6zCvQY6qPC3QATG5zi0aIqhI3K+OFHqKgQh+x%0AZDoIAVLMqgSHaMGAoRqmoGsyWCr3j+TMErVcmknyCjJG9OXQq/7JZYn9hhpUe/tgDrrglSywmlah%0AGCp0I69DKuAgxVpUjsbGxnk7z3KJ1xwxmUJroBN1nQ1vD8+k5BOzpQI+d09WXtunL8Lumz8x6+dp%0AaWmJW15ns9nQ0tIyb+sriSh/qR431BPvAJjKNZnvwGShV56Kff+SEkBQzP/LkETBTOy28KxMokDG%0AJZnRb6hBjeciFvtCF5U2eTG6TfWTMzthcfk2ogEu0QQBmAxkApBQ4R+GDlPrtH3QYUKyoliZiAqM%0AYi/sY58rvK3aNxA1M+QVZBwvuQpV3v7QmFUVAUEX9/wBCBAgQIpIeo+d2UiVVhAHADb9Inxg3RD3%0AWQGxv4vQ9ZxUdg2u9Q6hNOhCUHFDFAxQVC9EwYCg4p7Mw4UoQxUM0MM/+ZhP8WJMDcIv6uATZehV%0Af/QsmwoERD18ogxZ8WORqkAPISqnN/Z1ZvtYeFu4SNG6NRvz+gZu/p8ZMiScExJZczzSyMhI1H75%0AZNPajTh8uAu+wGjE1sSJ7TOnhySVQIEfigBYauvwX27dhmLz7IM6rYZjybYTUW5y+xX87+Pd6Bnz%0AoEwXTFiaN5MiK3W5JTmu+tZslXrtCIi6qGT62CT2Mq8dj538Cf5UtQl/WHodnDGBkdnvQuNED1y6%0A0M0yt86IPvP0a8fNAQ8UROdlWPxOrJzoQbHPAbveMlkZzBxwo8NaF5dcLqoKlIjAQSuB3ux3QhGk%0AhPkfUZ+HbwLWgBvd5sro9//Rv+I/Vl6HfjdQPdGP7f0n8K0N90X9Lix+F5ZHfA5W+GFR/XjPUq+Z%0AhB87dmPAAwkqnLqpwgty0Ida5yBKgm4UB1xwijIsflfUZ2MNelAccMEuGuK2Re0vFwF6GVYhgGL7%0AUOLHJAVORYRFVGAPipiAHlBVWEUDivV62IMidL7RqG1ORUS9YoNdMmHEtAJQVZQIASwN9id+LlPo%0A5yoiHvOKVshCAOWSgrHAIoj+cegULyRRB72xDKKqgyoE4PSMIqgEEBBkKHIpFumEhM9Vcen9yPq6%0AuJ+7Sh2NGrNVCEAVA3B5RmFQvfAIBgzpqwBVxeLAIIyqF17BAJ1sheTshBQRyCiCDI++FAbFi6Aa%0AhFeQ4YceBkGFET54BANsugpUe87BEFGJTRENgFyJ+vBnmux3cOmxCUUHUa7GYnlmd/0D3n7IQhBW%0AUYZT8cGpDGA8CAxDD0kV0CiXwSrKsErlkGaZMzYTxSX5vQSeAcol9fX1ADBZXzvW+fPno/bLJ6vX%0AWDFwcRf6+s8gEJyATrKiyrAIJTiGsUVV6PXqMDE8CpPXDrOkg2gpD0Xpog8qAHtQghc6+J0O6FRA%0AEnSQRSMMgoRFehUegxHFpaW4/oZNMJnn5g+itLQ0re1ElHvcfgWPvNaFjtGpmeq3uux4/Jb6OQ1S%0A1EMvT5YRPlh7dUrBSblnFEtdgyj32lHlHgYEYMC4CONyESx+F5zlNShpbESd7Tx2dL0CKAoOLr4C%0A/aYK1Fj1uGHzZTj09IvoFyxTPV+MBtyzqRq3X1GDP/zmDzhRtBwqgCuHP8LtgQswwQ9cDPVzcEsy%0AvrrlS+g0TN0UKwp68En7h5Cra2GruQy1pSbsqDdCefMlHOx0o19fjJrFJdixYwNMxzqh9g0Bo62A%0A3QEIAoQNV8F9dT3+7X/vxwm5ZvK1b1H78MdP/Xf0OQKo7j+LHa2vAABeWfVJ9FU3oaZIh0+++Eug%0AtwsHa68OlTa2LoYl6IEzoIY+D70ZJYoXS5dWYuentwIIlU/uHxpHtd+OnQ0mmB/7n9hjNIUCxtdf%0ABN7vxbeHX8ErFaHXCb8f49sdwOCFqJ40rjcP4qBNh27jIoyX1aJ6UQkayk24qsSPN988gT5HADVF%0AOuy85SoAwIHXjqFvwo9qzwh26IdgXh7b32YIsLcDxvj+NhhsjeuHg8FRoNIIYfu2yapzU71r4h+j%0A1My0a73Pd92sm0QuXrwYfp+CF5/piGoKLUqAMm1xIKDZWgO/L3SjtxSAXl6CxiYjljXKOPKWI+o5%0AM0GnA0oX6WAwAH4fYDAKMFtEKArQec43ORYg1Ni6YWV+BygsM3xJIBDAfffdB5fLlbRR43e+8x2s%0AXLly1q83331QAn4VQ/062Mf8kHS+vGt6qJWDEu6gm89TmPmIOSg0U899OIwnT8UfN3+5cTF2r9Wu%0AoDhbqscN5ftfAy7lnvxo1V14s+aqpD8T7nBvCvqieqJMSrF3S7JO8MmaQ4a3ea7dgYNdnqQNHmdi%0AJh3qUxnvfJaM5nmIZit8DPX1DkY1hXbYg+juTF7BLRlJBwRnWKCwuFSA0ShBLwNejwq/X4UgCKiq%0A1aOxKfF1Wy40tmYflDn09NNP47nnnsOqVavw1a9+dTLfZP/+/XjqqafQ3NyMb37zmxl5rULtJD+X%0AZnqnhTIr348jyp6fHOnDq+3xXapvXVmCv9ma2Qpak3fpX/8D4JyYzDt5rv7GqKVLkYr0Am6/rBi3%0A9/8HTEMXc+JCnLTxPESzlegYaj/jwZnT8588X1wqYtuN1ry6eRyJSfJzaPfu3WhpaUFraysefPBB%0ANDc3w2azoa2tDVarFQ888EC2h7igybLMhHiiPFZTpB0YJNo+U7Hd4afLO5EVP+5cV4FPr6u6NEPx%0Ambh9hB13ZnSMRJSbGlYacPGCL+NLtMJkA7D8MiOcjiB8HhUGo4CiYinvVrbMNQYoEWRZxte//nU8%0A//zzePvtt3Hs2DFYLBbccMMNuOeee/IyQZ6IKFfsbCrDW132qByU5WUG7Gwqy+jrROachHucJMs7%0A2dZQij/fxB4oRATo9AK23WjF+VYPzrdF53bMlsEo4PpbrTCaFm41v1QxQIkhyzLuuece3HPPPdke%0AChFRQTHpRTx+Sz3e6vWhc9iFgTEnSkw6HDg7mtFqXmpfqKx6qhW7lpWbkz5ORAuLTi+gaZ0JjauM%0Ak7kdHpeCwf70k0ssRSLKKyTOkqSJAQoREc0bk17E7str8d+eeR9tNufk9kxV81I9buDDkwBSq9g1%0AFzM4RFQYdHoBK1eH8pEDfhVvvGyH1xM/o2IpEuF0xC8JC8+YMChJH+eYiIhoXj13ujcqOAGAjlEv%0ADpwdTfATqVE9bii/+B4wHnqeflPiZblWWcRfXF4x5yWOiagw6PShYMNgjA42iktFXHNjEYpLo88j%0ADE5mhzMoREQ0r3rGtCvk9Dl8M35OrcT4YUOx5r6bayx46LolDEyIKC1Gk4gbdxVrlvTddqM166V+%0ACwkDFCIimld1pdrdyGdTzSs2MT5R7snyMgODEyKaschlX6lsp5nhGZqIiObV7strcVmFJWrbbHJB%0AVI8b6ol3Jv//h7prNYOTzTUWLukiIsoDnEEhIqJ5ZZYl/OzuDfhf77TNuku61tKu/XXXae67yKJj%0AcEJElAcYoFDOUz1udnEmKjDGoBd3dB+a+rtesQvQp/93Hbm0CwhV7nLoLZr7ZrohJBERzQ0GKJTT%0AYu+OAoB65C2IX9nLIIUoTyluF0YeuR9qZ9vkthn/XQ/2Tf7TLcl4d/F6zd2ssshywkREeYJz3ZTT%0AYu+OAgB6OkLbiSgvuQ48h0BEcAJg5n/XlaEO8OHE+PbiZZq73b6qnMu7iIjyBGdQKLdF3B1NaTsR%0A5bzgpU7vQCiwOFh7NfpNFagZkrHLr6QVSAjbd0E98hYOCssSNmVcXmbAp1aXz3rcREQ0PxigUG67%0AdHc05e1ElPOkmjoA2uWA//RaV1qVtgSjCeJX9qJ//3uAN/7xyxYZ8a2blnH2hIgoj/CMTTlN2L4L%0AqFsevbFueWg7EeUl887d0DVchoO1V8fNesyko7xHMmCkfKnmY9cstTI4ISLKM5xBoZwWvjvKKl5E%0AhUM0mVH++M/R/+vXNGc9Uu0or3rccL15EP8wXIdOwRr3+Gx6qxARUfYwQKGcJxhNEHbcme1hEFEG%0AiSYzalevAk4NxT2WSjngcIW/A8IydK5YHff45hoLO8YTEeUpnrmJiCgrdjaVYXmZIWpbqrMe4Qp/%0A/aYKzcfZlJGIKH9xBoWIiLLCpBfx+C31OHB2NP2O8pcq+VW7bZoPsykjEVH+YoBCRERZY9KL2L12%0AUfo/WFkDtyTDL0go8jujuscz94SIKL8xQCEioqxz+5W0ZlI81+7AV3ur0GmYWuJVFPTg9vVV+PS6%0AKi7vIiLKYwxQiIgoq9x+BY+81oWO0amSXm912ZP2QzlwbiIqOAEAh2SELMsMToiI8hzP4kRElFUH%0Azo5GBSdA8n4oqseN7nfe1Xws1RLFRESUuxigEBFRViUKKhJtd715EKcMSzQfY3I8EVH+Y4BCRERZ%0Ao3rcqO5t1XyswqTX3H7QpsOooThue5nqZXI8EVEBYIBCRERZEW62+MlXfoxljr64xw93T8DtV+K2%0A95m0q35tNDiZf0JEVAB4JicioqwIN1s0BX24Zuj9uMe7xrTzUGoua9R8vqVN2tuJiCi/MEAhIqLs%0AGJyaNRk2aC/Nis1DcfsVBAQdimJmShpK9Ni1pjLzYyQionnHMsNERJQdlTWT/0ylI7xWOWKrLOL2%0A5nJ8qrmcy7uIiAoEz+ZERJQVwvZdQN1yAMCO3nfR4OiNejyyI7zbr+Cf/3QxrhzxhE+BXhQYnBAR%0AFRDOoBARUVYIRhPEr+yFeuhlmAf78J3F4zhYuwb9HjWqm/yoK4D/fqADo56g5vOw9wkRUWFhgEJE%0ARFkjGE0QdtwJALAAuBOh2ZIDZ0fxrycHUGHS4+W2UYwlCE4A9j4hIio0DFCIiChnaOWZJNNQomfv%0AEyKiAsNFu0RElDMOnB1NOTi5YvgMvn3ypzAGU9ufiIjyAwMUIiLKGanmk5R5x/F3H/0Gpu62UD8V%0AIiIqGAxQiIgoZ6SST1LmteP/Pf4vMAUvBTOD8V3oiYgofzFAISKinLGzqQzLywwJH7/MfgE/Pvo9%0AlPkdUxsj+qkQEVH+Y4BCREQ5w6QX8fgt9dhcY9F8/BO+i1MzJwBQtzzUT4WIiAoGq3gREVHWqR53%0AKJdksA+Gyhr8/bU78A9vBaIS5peXGbDr03dDeLs4tKyrsgbC9l0QjKYsjpyIiDKNAcolHo8HR48e%0ARXt7O9ra2tDV1YVAIIC/+Iu/wB133JHt4S1oPp8PLS0tGBsbQ2lpKdavXw9ZZt8DokKhetxQvvsw%0A0NMxuc1w5C185+++g4NdHvQ5fFGNG3GpbwoRERUmBiiX9Pf348c//nG2h0ExfD4f9u3bB5vNNrmt%0AtbUVe/bsYZBCVCDUQy9HBScAgJ4OGN8+iN0MRoiIFhwGKJcYjUbceOONWLlyJVasWIEjR47gueee%0Ay/awFryWlpao4AQAbDYbWlpasHnz5iyNiogyKlEVLlbnIiJakBigXFJdXY37779/8v/Hjh3L4mgo%0AbGxsLK3tRJSHElXhYnUuIqIFiVW8KKeVlpamtZ2I8o+wfRdQtzx6I6tzEREtWJxBoZy2fv16tLa2%0ARi3zqqiowPr167M4KiLKJMFogviVvZNVvLSqc0VW+WL1LiKiwsYAZY58+ctfjtsmyzL27t0LIHSR%0APd90utCve/HixfP+2rNx//334+jRoxgZGUF5eTm2bNkCgyFxIzeaW/l6HFHuSHgM3Xu/xt6A4nZh%0A5Nt/h0Bn2+Q26cQ7KH/85xBN5jkbJ+UunodotngM5TYGKJTzDAYDrrvuumwPg4iyxHXguajgBAAC%0AnW1wHXgORbs/l6VRERHRXCmYAOX73/8+uru70/qZL37xi1i5cuWcjOcHP/hB0sdtNhtUVZ2T104k%0AfJdgaGhoXl+XCguPI5qtdI8hpaNNc7uzow1uHocLEs9DNFs8hjJLEATU1GSusEnBBChDQ0Po7e1N%0A62e8Xu/0OxERUXaxyhcR0YJSMAFKOLeDiIgKzNU3Aq//GzA+OrWNVb6IiAoWywwTEVHOUj1uqD98%0ANDo4KSmD8KVHWcWLiKhAMUAhIqKcpHrcUH7xPaCnI/qB8VHg3TeyMygiIppzBbPEi4iICofqcUP5%0A7sPxwUnYYN/8DoiIiOYNA5QI//zP/4yxsTEAwPDwMADglVdewbFjxwCEupc/9NBDWRsfEdFCoR56%0AOXFwAjBBnoiogDFAidDZ2RlXbm54eHgyWGEzHyKieZJshoQJ8kREBY0BSoSf/OQn2R4CEdGCpXrc%0AoZmTwT6oo8PaO63bDPG//g8myBMRFTAGKERElHWaOSd6GfD7pv5ft5zBCRHRAsAAhYgUtwuXAAAQ%0A40lEQVSIsk4z58TvA6qWACuaIdTUQdi+i8EJEdECwDLDRESUfYlyTgYuAhfOMzghIlpAGKAQEVH2%0AJavK1dMRmmEhIqIFgQEKERFlnbB9F1C3PPEO7HtCRLRgMEAhIqKsE4wmiF/ZC6zbrL0D+54QES0Y%0ADFCIiCgnCEYTxP/6P+JnUtj3hIhoQWEVLyIiyhnhmZRwPxRU1jBBnohogWGAQkREOUUwmiDsuDPb%0AwyAioizhEi8iIiIiIsoZDFCIiIiIiChnMEAhIiIiIqKcwQCFiIiIiIhyBgMUIiIiIiLKGQxQiIiI%0AiIgoZzBAISIiIiKinMEAhYiIiIiIcgYDFCIiIiIiyhkMUIiIiIiIKGcwQCEiIiIiopzBAIWIiIiI%0AiHIGAxQiIiIiIsoZDFCIiIiIiChn6LI9gIVKEIQF+dpUOHgc0WzxGKLZ4jFEs8VjKDMy/TkKqqqq%0AGX1GIiIiIiKiGeISLyIiIiIiyhkMUBaQhx9+GA8//HC2h0F5jscRzRaPIZotHkM0WzyGchtzUBYQ%0An8+X7SFQAeBxRLPFY4hmi8cQzRaPodzGGRQiIiIiIsoZDFCIiIiIiChnMEAhIiIiIqKcwQCFiIiI%0AiIhyBvugEBERERFRzuAMChERERER5QwGKERERERElDMYoBARERERUc5ggEJERERERDmDAQoRERER%0AEeUMBihERERERJQzGKAQEREREVHO0GV7ADT3fD4fXnjhBRw+fBg2mw1FRUXYsGED7rnnHixatCjb%0Aw6Mcd/78eZw+fRrt7e1oa2vD6Ogo9Ho9fvOb32R7aJQnvF4v3n//fZw4cQLnzp3D0NAQFEVBdXU1%0Atm7dittuuw1GozHbw6Qct3//fnz88ce4cOECxsfH4ff7UVpaijVr1uDTn/40li5dmu0hUp5xOBz4%0A0pe+BLvdjtraWvzwhz/M9pDoEgYoBc7n8+Fb3/oWWltbUVZWhiuvvBJDQ0M4dOgQTp48icceewzV%0A1dXZHiblsH379uH48ePZHgblsbfffhu/+MUvAABLly7Fhg0b4Ha7cfbsWTzzzDM4fPgwHn30UZSU%0AlGR5pJTLnn/+eXg8HtTX12PZsmUAgO7ubrz11lt455138NBDD2HTpk1ZHiXlkyeffBITExPZHgZp%0AYIBS4J5//nm0traiqakJX/va1ybvUu7fvx9PPfUUfvazn+Eb3/hGlkdJuaypqQkNDQ1YsWIFVqxY%0AgS984QvZHhLlGZ1Oh1tvvRV/9md/hpqamsnto6Oj2Lt3Lzo6OvDrX/8aDz74YBZHSbnuoYceQmNj%0AI2RZjtr+6quv4oknnsDPf/5z/OxnP4MocvU6Ta+lpQV//OMfcfPNN+P111/P9nAoBv+KC1ggEMDB%0AgwcBAJ///OejllDcdtttqK+vx5kzZ3D+/PlsDZHywB133IG7774bmzdvRmlpabaHQ3nohhtuwH33%0A3RcVnABAWVkZPv/5zwMAjh49ikAgkI3hUZ5obm6OC04A4NZbb0V1dTVGR0fR29ubhZFRvvH5fPjl%0AL3+Juro63H777dkeDmlggFLAPv74YzidTlRVVWH58uVxj2/duhUAuHyHiLKmvr4eAOD3+7nUgmYs%0APGui03FhCE3v97//PQYGBnDfffdBkqRsD4c0MEApYF1dXQCgGZwAQGNjY9R+RETzbWBgAAAgSRKK%0AioqyPBrKR3/84x/R29uLmpoaVFZWZns4lOO6urqwf/9+bN++HWvWrMn2cCgB3mooYDabDQASVuoq%0ALy+P2o+IaL69/PLLAICNGzdCr9dneTSUD/7t3/4N3d3d8Hq9uHjxIrq7u1FWVoYHH3yQ+SeUlKIo%0A+MUvfgGz2YzPfe5z2R4OJcEApYB5PB4AgMFg0Hw8nJMS3o+IaD6dPHkSb775JiRJwj333JPt4VCe%0AeP/999HS0jL5/0WLFuFv//ZvJ1cFECVy8OBBtLe344EHHoDVas32cCgJBigFTFXVWT1ORDRXenp6%0A8KMf/QiqquLee+9FQ0NDtodEeeIf//EfAQBOpxMXLlzAvn378Oijj+LP//zPsXv37iyPjnKVzWbD%0A008/jTVr1mD79u3ZHg5Ng3OhBcxkMgEINUnTEt7OBmlENJ+Gh4fxne98B06nE7fddht27dqV7SFR%0AHrJYLFi9ejUeeeQRNDY24ne/+x3a29uzPSzKUU888QQCgQDuu+++bA+FUsAZlAJWUVEBIHQxoGVk%0AZCRqPyKiuWa32/HYY4/BZrNh+/btuPfee7M9JMpzOp0O11xzDc6fP48TJ05g5cqV2R4S5aCTJ0/C%0AYrHgiSeeiNru9/sBhGZYHn30UQDAww8/zJu3WcYApYCFy3d2dHRoPh7ufxLej4hoLrndbjz++OO4%0AePEitmzZgvvvvx+CIGR7WFQAwvkEdrs9yyOhXOZ0OvHRRx9pPubz+SYfCwaD8zks0sAApYA1NzfD%0AbDZjYGAAHR0dceWGjxw5AgC44oorsjE8IlpA/H4/vve97+HcuXPYsGEDvvSlL7HiEmVM+MKyqqoq%0AyyOhXPXMM89obh8cHMQXv/hF1NbW4oc//OE8j4oS4bdDAdPpdNixYwcA4F//9V+jqnXt378fXV1d%0AaG5u5nQ4Ec0pRVHwL//yL/jwww+xevVq/P3f/z0b6lFazpw5g3feeSfuznYgEMCBAwfw1ltvQZZl%0AXHPNNVkaIRFlEr8hCtzu3bvR0tKC1tZWPPjgg2hubobNZkNbWxusViseeOCBbA+RctzJkyfx7LPP%0ARm0LBAL46le/Ovn/O++8kzNxlNDBgwdx9OhRAKGlOLFrwMPuvfdeFBcXz+fQKE8MDAzgpz/9KaxW%0AKxobG2G1WjExMYELFy5gdHQUer0eDzzwAHMqiQoEA5QCJ8syvv71r+P555/H22+/jWPHjsFiseCG%0AG27APffcw5M5Tctut6OtrS1qm6qqUdu47puScTgck/8OBypa7rrrLgYopGnNmjX4zGc+g48++ggX%0ALlyA3W6HTqdDZWUltm7dil27dqG6ujrbwySiDBFUNsMgIiIiIqIcwRwUIiIiIiLKGQxQiIiIiIgo%0AZzBAISIiIiKinMEAhYiIiIiIcgYDFCIiIiIiyhkMUIiIiIiIKGcwQCEiIiIiopzBAIWIiIiIiHIG%0AAxQiIiIiIsoZDFCIiIiIiChnMEAhIiIiIqKcwQCFiIiIiIhyhi7bAyAiosLxN3/zNxgaGsIDDzyA%0A7du3Z3s4GfPhhx/iG9/4RtQ2s9mMX//617N+bqfTib/6q7+K2/7jH/8YlZWVs35+IqJ8wwCFiIim%0AdejQIQwODmLt2rVYu3ZttoeTVSUlJQBCAUomCIIw+ZyKomBiYiIjz0tElK8YoBAR0bQOHTqEjz76%0ACACSBihVVVXQ6/UZu3jPRb/85S8z+nxms3nyOQcHB/HFL34xo89PRJRvGKAQEVHG/NM//VO2h0BE%0ARHmOSfJERERERJQzOINCREQJHTp0CD/96U8n/79v3z7s27cvap/IZO5kSfJ33303AODrX/86li1b%0Ahueeew7Hjx/HyMgISkpKsHnzZtx1110oLi4GAAwNDeGFF17AqVOnMDY2huLiYlx99dW46667YDKZ%0AEo7Z5XLh4MGDOH78OPr6+vD/t3dvIU33cRzHP7p52EgXagcRFTPzokwLizBJSoKwArvoAFHgnUUE%0AWTdBZ8IwhBCEDLwQkaJCkvLCbuwqY4QIksJaN5MssS3TNs3jnovYeJaZj08r/9n7dTV/+/n7freL%0Aua+/0/j4uGw2m7Kzs1VSUqJ169aF462ZU39/v1pbW9Xb2yuPxyO/36/4+HglJCRo/fr1KioqUkpK%0Ayi/NAQD+ZBQoAIA5RUdHy2azyev1anp6WjExMYqNjQ3pExm5sMl4t9ut2tpaeTwexcTEyO/3y+12%0A6+nTp3r16pWuX7+u9+/f68aNG/r8+bMsFotmZmbk8XjU2toqp9Opq1evfjeu0+nUzZs3NTw8HMwt%0AJiZGHo9HHR0devHihY4cOaIDBw78/zflB7q7u1VVVaXJyUlJkslkUmxsrDwejzwej5xOp8xmc7BY%0AAwDMRoECAJhTQUGBCgoKdOXKFfX29mr//v0//eW6oaFBK1asUEVFhbKysjQ1NSW73a66ujr19/fr%0A/v376uzsVHp6usrKypSamqqJiQm1t7eroaFBDodDz549U3Fxcci4g4ODqqyslM/n07Zt21RaWqr0%0A9HSZTCYNDw+rra1NLS0tunfvnlJSUrR169afeh3fU19fr8nJSeXm5urYsWNKS0uTJE1MTGhgYEB2%0Au11JSUlhjwsASwl7UAAAv5XZbNbFixeVlZUV/Hn79u3at2+fJKmtrU2xsbE6f/68UlNTJX2dydmz%0AZ48KCwslSR0dHbPGbWpqks/n044dO1RRUaE1a9bIZDJJ+no08OHDh3X06FFJ0sOHD8P+uoaHhzUw%0AMCBJOnnyZLA4CeSflpamgwcPaufOnWGPDQBLCQUKAOC3Ki4uVlxc3Kz23Nzc4OO9e/cqKipqzj4u%0Alyuk3ev1ym63S5JKS0vnjF1UVBT8/U+fPi08+R+wWCyKiIiQJA0NDYV1bAD4m7DECwDwW61du/a7%0A7cuXL5+3T+BCQ5/PF9L++vVr+f1+SZp14/tc3G53SMyfFR0drZycHHV3d6uyslK7d+/W5s2blZGR%0AIbOZP7cA8F/xiQkA+K3mOoHr35vev92IHxBYsjU9PR3S/vHjx+DjwAb5+YyPj/+nfgtRXl6uqqoq%0AuVwuNTc3q7m5WWazWZmZmdqyZYt27dqlZcuWhT0uACwlFCgAgD/ezMyMpK+zGE1NTYuWR1JSkqqq%0AqtTd3a2uri45HA65XC45HA45HA49evRIZ8+e1YYNGxYtRwAwOgoUAMAfL7BUK3Ba1urVqxctl8jI%0ASOXl5SkvL0+SNDY2ps7OTt29e1dut1s1NTW6ffs2y74AYA5skgcAzCuw+duosrOzgzk+f/58kbMJ%0AZbFYVFhYqPLycklfl6D19fUtclYAYFwUKACAeQX2jXy7Od0obDab8vPzJUmPHz/Wu3fvftjf6/WG%0APYepqakfPh8dHR18vNDLLQHgb8InJABgXoE7Pbq6ukI2pBvJ8ePHFRcXp7GxMV26dEnt7e0aHR0N%0APj8yMiK73a7q6mrV1NSEPb7D4dC5c+fU2tqqt2/fBvfF+P1+ORwO1dfXS5ISExND7kgBAIRiASwA%0AYF5FRUV68uSJBgYGdOLECcXHxwdnBK5du6bExMRFzlBatWqVLly4oOrqan348EF1dXW6c+eOrFar%0Apqen9eXLl2DfnJycX5JDX1+fGhsb1djYKJPJJKvVqtHR0eCpYxaLRadPn2YGBQB+gAIFADCv5ORk%0AXb58WS0tLXI6nfJ6vcEv3d8e+buYMjIydOvWLbW3t+vly5dyuVzy+Xwym81KTk5WZmam8vPztWnT%0AprDHzszM1JkzZ9TT06M3b95oaGhIIyMjioqKUmpqqjZu3KiSkhIlJCSEPTYALCUR/sDNVgAA4Lt6%0AenqCF0A+ePDgl8UZHBzUqVOnJEm1tbVauXLlL4sFAEbFHDMAAAAAw2CJFwAAC3Do0CFJktVqVUND%0Aw0+P5/P5VFZW9tPjAMBSQYECAMA8zGazbDZbSJvVag3L2BEREbPGljiKGMDfiz0oAAAAAAyDf88A%0AAAAAMAwKFAAAAACGQYECAAAAwDAoUAAAAAAYBgUKAAAAAMOgQAEAAABgGBQoAAAAAAyDAgUAAACA%0AYVCgAAAAADAMChQAAAAAhkGBAgAAAMAwKFAAAAAAGAYFCgAAAADDoEABAAAAYBj/AFZWO4CLEhV+%0A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6779450" y="1695958"/>
            <a:ext cx="4852133" cy="3268246"/>
            <a:chOff x="681579" y="1466744"/>
            <a:chExt cx="4852133" cy="3268246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1579" y="1466744"/>
              <a:ext cx="4852133" cy="3268246"/>
            </a:xfrm>
            <a:prstGeom prst="rect">
              <a:avLst/>
            </a:prstGeom>
          </p:spPr>
        </p:pic>
        <p:sp>
          <p:nvSpPr>
            <p:cNvPr id="26" name="矩形 25"/>
            <p:cNvSpPr/>
            <p:nvPr/>
          </p:nvSpPr>
          <p:spPr>
            <a:xfrm>
              <a:off x="4180936" y="3353271"/>
              <a:ext cx="1092678" cy="8208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4251208" y="3353270"/>
              <a:ext cx="1125983" cy="738077"/>
              <a:chOff x="10292854" y="2076091"/>
              <a:chExt cx="1361432" cy="1088721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10437824" y="2076091"/>
                <a:ext cx="1216462" cy="1067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 smtClean="0"/>
                  <a:t>30.0 </a:t>
                </a:r>
                <a:r>
                  <a:rPr lang="en-US" altLang="zh-CN" sz="1200" dirty="0" err="1" smtClean="0"/>
                  <a:t>deg</a:t>
                </a:r>
                <a:endParaRPr lang="en-US" altLang="zh-CN" sz="1200" dirty="0" smtClean="0"/>
              </a:p>
              <a:p>
                <a:r>
                  <a:rPr lang="en-US" altLang="zh-CN" sz="1200" dirty="0" smtClean="0"/>
                  <a:t>37.5 </a:t>
                </a:r>
                <a:r>
                  <a:rPr lang="en-US" altLang="zh-CN" sz="1200" dirty="0" err="1" smtClean="0"/>
                  <a:t>deg</a:t>
                </a:r>
                <a:endParaRPr lang="en-US" altLang="zh-CN" sz="1200" dirty="0" smtClean="0"/>
              </a:p>
              <a:p>
                <a:r>
                  <a:rPr lang="en-US" altLang="zh-CN" sz="1200" dirty="0" smtClean="0"/>
                  <a:t>45.0 </a:t>
                </a:r>
                <a:r>
                  <a:rPr lang="en-US" altLang="zh-CN" sz="1200" dirty="0" err="1" smtClean="0"/>
                  <a:t>deg</a:t>
                </a:r>
                <a:endParaRPr lang="en-US" altLang="zh-CN" sz="1200" dirty="0" smtClean="0"/>
              </a:p>
              <a:p>
                <a:r>
                  <a:rPr lang="en-US" altLang="zh-CN" sz="1200" dirty="0" smtClean="0"/>
                  <a:t>53.5 </a:t>
                </a:r>
                <a:r>
                  <a:rPr lang="en-US" altLang="zh-CN" sz="1200" dirty="0" err="1" smtClean="0"/>
                  <a:t>deg</a:t>
                </a:r>
                <a:endParaRPr lang="zh-CN" altLang="en-US" sz="1200" dirty="0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10292854" y="2217436"/>
                <a:ext cx="126520" cy="1265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srgbClr val="7030A0"/>
                  </a:solidFill>
                </a:endParaRPr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10298353" y="2752385"/>
                <a:ext cx="126520" cy="12652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10298353" y="2470546"/>
                <a:ext cx="126520" cy="12652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10298353" y="3038292"/>
                <a:ext cx="126520" cy="1265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</p:grpSp>
      </p:grpSp>
      <p:sp>
        <p:nvSpPr>
          <p:cNvPr id="31" name="文本框 30"/>
          <p:cNvSpPr txBox="1"/>
          <p:nvPr/>
        </p:nvSpPr>
        <p:spPr>
          <a:xfrm>
            <a:off x="758494" y="1296459"/>
            <a:ext cx="2991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B. 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</a:rPr>
              <a:t>变量探究：沙漏角度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zh-CN" b="1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30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Findings &amp; Discussions </a:t>
            </a:r>
            <a:r>
              <a:rPr lang="zh-CN" altLang="en-US" dirty="0"/>
              <a:t>结果与讨论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>
                <a:latin typeface="+mj-ea"/>
                <a:ea typeface="+mj-ea"/>
              </a:rPr>
              <a:t>I</a:t>
            </a:r>
            <a:r>
              <a:rPr lang="zh-CN" altLang="en-US" b="1" dirty="0" smtClean="0">
                <a:latin typeface="+mj-ea"/>
                <a:ea typeface="+mj-ea"/>
              </a:rPr>
              <a:t>部分漩涡形成过程和</a:t>
            </a:r>
            <a:r>
              <a:rPr lang="en-US" altLang="zh-CN" b="1" dirty="0" smtClean="0">
                <a:latin typeface="+mj-ea"/>
                <a:ea typeface="+mj-ea"/>
              </a:rPr>
              <a:t>III</a:t>
            </a:r>
            <a:r>
              <a:rPr lang="zh-CN" altLang="en-US" b="1" dirty="0" smtClean="0">
                <a:latin typeface="+mj-ea"/>
                <a:ea typeface="+mj-ea"/>
              </a:rPr>
              <a:t>部分沙堆形成过程对结果的影响：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9410-3E5D-48E7-9A29-85CADC605371}" type="datetime1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No.13 Weighting Time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2CFC-7F60-4F6C-8CCA-779BE906C841}" type="slidenum">
              <a:rPr lang="zh-CN" altLang="en-US" smtClean="0"/>
              <a:t>18</a:t>
            </a:fld>
            <a:endParaRPr lang="zh-CN" altLang="en-US"/>
          </a:p>
        </p:txBody>
      </p:sp>
      <p:grpSp>
        <p:nvGrpSpPr>
          <p:cNvPr id="11" name="Group 33"/>
          <p:cNvGrpSpPr/>
          <p:nvPr/>
        </p:nvGrpSpPr>
        <p:grpSpPr>
          <a:xfrm>
            <a:off x="7356142" y="1788110"/>
            <a:ext cx="4498982" cy="3145436"/>
            <a:chOff x="449028" y="2484785"/>
            <a:chExt cx="4498982" cy="3145436"/>
          </a:xfrm>
        </p:grpSpPr>
        <p:sp>
          <p:nvSpPr>
            <p:cNvPr id="12" name="Rectangle 5"/>
            <p:cNvSpPr/>
            <p:nvPr/>
          </p:nvSpPr>
          <p:spPr>
            <a:xfrm>
              <a:off x="449028" y="2484785"/>
              <a:ext cx="4304323" cy="11633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 smtClean="0">
                  <a:solidFill>
                    <a:schemeClr val="accent1"/>
                  </a:solidFill>
                </a:rPr>
                <a:t>锥</a:t>
              </a:r>
              <a:r>
                <a:rPr lang="zh-CN" altLang="en-US" sz="1600" b="1" dirty="0">
                  <a:solidFill>
                    <a:schemeClr val="accent1"/>
                  </a:solidFill>
                </a:rPr>
                <a:t>型漩涡的形成过</a:t>
              </a:r>
              <a:r>
                <a:rPr lang="zh-CN" altLang="en-US" sz="1600" b="1" dirty="0" smtClean="0">
                  <a:solidFill>
                    <a:schemeClr val="accent1"/>
                  </a:solidFill>
                </a:rPr>
                <a:t>程</a:t>
              </a:r>
              <a:endParaRPr lang="en-US" altLang="zh-CN" sz="1600" b="1" dirty="0" smtClean="0">
                <a:solidFill>
                  <a:schemeClr val="accent1"/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400" dirty="0" smtClean="0"/>
                <a:t>设初始状态</a:t>
              </a:r>
              <a:r>
                <a:rPr lang="zh-CN" altLang="en-US" sz="1400" dirty="0"/>
                <a:t>上部</a:t>
              </a:r>
              <a:r>
                <a:rPr lang="zh-CN" altLang="en-US" sz="1400" dirty="0" smtClean="0"/>
                <a:t>填充为平面，流动后漩涡开始形成，</a:t>
              </a:r>
              <a:r>
                <a:rPr lang="zh-CN" altLang="en-US" sz="1400" b="1" u="sng" dirty="0" smtClean="0"/>
                <a:t>角</a:t>
              </a:r>
              <a:r>
                <a:rPr lang="zh-CN" altLang="en-US" sz="1400" b="1" u="sng" dirty="0"/>
                <a:t>度不变，深度增加</a:t>
              </a:r>
              <a:r>
                <a:rPr lang="zh-CN" altLang="en-US" sz="1400" dirty="0"/>
                <a:t>，其母线与水平面夹角为</a:t>
              </a:r>
              <a:r>
                <a:rPr lang="zh-CN" altLang="en-US" sz="1400" b="1" u="sng" dirty="0"/>
                <a:t>静止角</a:t>
              </a:r>
              <a:r>
                <a:rPr lang="zh-CN" altLang="en-US" sz="1400" dirty="0"/>
                <a:t>（</a:t>
              </a:r>
              <a:r>
                <a:rPr lang="en-US" altLang="zh-CN" sz="1400" dirty="0"/>
                <a:t>Repose </a:t>
              </a:r>
              <a:r>
                <a:rPr lang="en-US" altLang="zh-CN" sz="1400" dirty="0" smtClean="0"/>
                <a:t>Angle</a:t>
              </a:r>
              <a:r>
                <a:rPr lang="zh-CN" altLang="en-US" sz="1400" dirty="0" smtClean="0"/>
                <a:t>）。</a:t>
              </a:r>
              <a:endParaRPr lang="en-US" altLang="zh-CN" sz="1400" dirty="0" smtClean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23"/>
                <p:cNvSpPr/>
                <p:nvPr/>
              </p:nvSpPr>
              <p:spPr>
                <a:xfrm>
                  <a:off x="483595" y="3743551"/>
                  <a:ext cx="2892911" cy="188667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400" dirty="0" smtClean="0"/>
                    <a:t>对于底面半径为</a:t>
                  </a:r>
                  <a:r>
                    <a:rPr lang="en-US" altLang="zh-CN" sz="1400" i="1" dirty="0"/>
                    <a:t>R</a:t>
                  </a:r>
                  <a:r>
                    <a:rPr lang="zh-CN" altLang="en-US" sz="1400" dirty="0"/>
                    <a:t>，底角为</a:t>
                  </a:r>
                  <a14:m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a14:m>
                  <a:r>
                    <a:rPr lang="zh-CN" altLang="en-US" sz="1400" dirty="0"/>
                    <a:t>的锥</a:t>
                  </a:r>
                  <a:r>
                    <a:rPr lang="zh-CN" altLang="en-US" sz="1400" dirty="0" smtClean="0"/>
                    <a:t>体</a:t>
                  </a:r>
                  <a:endParaRPr lang="en-US" altLang="zh-CN" sz="1400" dirty="0" smtClean="0"/>
                </a:p>
                <a:p>
                  <a:pPr>
                    <a:lnSpc>
                      <a:spcPct val="120000"/>
                    </a:lnSpc>
                  </a:pPr>
                  <a:r>
                    <a:rPr lang="zh-CN" altLang="en-US" sz="1400" dirty="0" smtClean="0"/>
                    <a:t>体</a:t>
                  </a:r>
                  <a:r>
                    <a:rPr lang="zh-CN" altLang="en-US" sz="1400" dirty="0"/>
                    <a:t>积</a:t>
                  </a:r>
                  <a:endParaRPr lang="en-US" altLang="zh-CN" sz="1400" dirty="0"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func>
                              <m:func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1400">
                                    <a:latin typeface="Cambria Math" panose="02040503050406030204" pitchFamily="18" charset="0"/>
                                  </a:rPr>
                                  <m:t>tan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func>
                          </m:num>
                          <m:den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oMath>
                    </m:oMathPara>
                  </a14:m>
                  <a:endParaRPr lang="en-US" altLang="zh-CN" sz="1400" dirty="0"/>
                </a:p>
                <a:p>
                  <a:pPr>
                    <a:lnSpc>
                      <a:spcPct val="120000"/>
                    </a:lnSpc>
                  </a:pPr>
                  <a:r>
                    <a:rPr lang="zh-CN" altLang="en-US" sz="1400" dirty="0"/>
                    <a:t>质心位置</a:t>
                  </a:r>
                  <a:endParaRPr lang="en-US" altLang="zh-CN" sz="1400" dirty="0"/>
                </a:p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func>
                              <m:func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1400">
                                    <a:latin typeface="Cambria Math" panose="02040503050406030204" pitchFamily="18" charset="0"/>
                                  </a:rPr>
                                  <m:t>tan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func>
                          </m:num>
                          <m:den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oMath>
                    </m:oMathPara>
                  </a14:m>
                  <a:endParaRPr lang="en-US" altLang="zh-CN" sz="1400" dirty="0"/>
                </a:p>
              </p:txBody>
            </p:sp>
          </mc:Choice>
          <mc:Fallback xmlns="">
            <p:sp>
              <p:nvSpPr>
                <p:cNvPr id="24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595" y="3743551"/>
                  <a:ext cx="2892911" cy="1886670"/>
                </a:xfrm>
                <a:prstGeom prst="rect">
                  <a:avLst/>
                </a:prstGeom>
                <a:blipFill>
                  <a:blip r:embed="rId2"/>
                  <a:stretch>
                    <a:fillRect l="-632" r="-6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32"/>
            <p:cNvGrpSpPr/>
            <p:nvPr/>
          </p:nvGrpSpPr>
          <p:grpSpPr>
            <a:xfrm>
              <a:off x="2880932" y="4291422"/>
              <a:ext cx="2067078" cy="1155346"/>
              <a:chOff x="3099926" y="4188438"/>
              <a:chExt cx="2067078" cy="1155346"/>
            </a:xfrm>
          </p:grpSpPr>
          <p:sp>
            <p:nvSpPr>
              <p:cNvPr id="15" name="Isosceles Triangle 30"/>
              <p:cNvSpPr/>
              <p:nvPr/>
            </p:nvSpPr>
            <p:spPr>
              <a:xfrm rot="10800000">
                <a:off x="3099926" y="4527499"/>
                <a:ext cx="2067078" cy="816285"/>
              </a:xfrm>
              <a:prstGeom prst="triangl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6" name="Group 26"/>
              <p:cNvGrpSpPr/>
              <p:nvPr/>
            </p:nvGrpSpPr>
            <p:grpSpPr>
              <a:xfrm>
                <a:off x="3315146" y="4188438"/>
                <a:ext cx="1646023" cy="994903"/>
                <a:chOff x="10289407" y="3389793"/>
                <a:chExt cx="1646023" cy="994903"/>
              </a:xfrm>
            </p:grpSpPr>
            <p:grpSp>
              <p:nvGrpSpPr>
                <p:cNvPr id="17" name="Group 13"/>
                <p:cNvGrpSpPr/>
                <p:nvPr/>
              </p:nvGrpSpPr>
              <p:grpSpPr>
                <a:xfrm>
                  <a:off x="10289407" y="3734684"/>
                  <a:ext cx="1646023" cy="650012"/>
                  <a:chOff x="8902520" y="2486720"/>
                  <a:chExt cx="1869181" cy="798581"/>
                </a:xfrm>
              </p:grpSpPr>
              <p:sp>
                <p:nvSpPr>
                  <p:cNvPr id="20" name="Isosceles Triangle 6"/>
                  <p:cNvSpPr/>
                  <p:nvPr/>
                </p:nvSpPr>
                <p:spPr>
                  <a:xfrm rot="10800000">
                    <a:off x="8902520" y="2486721"/>
                    <a:ext cx="1869181" cy="798580"/>
                  </a:xfrm>
                  <a:prstGeom prst="triangle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" name="Isosceles Triangle 7"/>
                  <p:cNvSpPr/>
                  <p:nvPr/>
                </p:nvSpPr>
                <p:spPr>
                  <a:xfrm rot="10800000">
                    <a:off x="9175394" y="2486720"/>
                    <a:ext cx="1312782" cy="560867"/>
                  </a:xfrm>
                  <a:prstGeom prst="triangle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Rectangle 24"/>
                    <p:cNvSpPr/>
                    <p:nvPr/>
                  </p:nvSpPr>
                  <p:spPr>
                    <a:xfrm>
                      <a:off x="11444841" y="3711731"/>
                      <a:ext cx="378950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25" name="Rectangle 2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444841" y="3711731"/>
                      <a:ext cx="378950" cy="36933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9" name="Rectangle 25"/>
                <p:cNvSpPr/>
                <p:nvPr/>
              </p:nvSpPr>
              <p:spPr>
                <a:xfrm>
                  <a:off x="10614245" y="3389793"/>
                  <a:ext cx="30970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600" i="1" dirty="0"/>
                    <a:t>R</a:t>
                  </a:r>
                  <a:endParaRPr lang="zh-CN" altLang="en-US" sz="1600" dirty="0"/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5"/>
              <p:cNvSpPr txBox="1">
                <a:spLocks/>
              </p:cNvSpPr>
              <p:nvPr/>
            </p:nvSpPr>
            <p:spPr>
              <a:xfrm>
                <a:off x="793629" y="1809786"/>
                <a:ext cx="6743403" cy="4444037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zh-CN" altLang="en-US" sz="1600" dirty="0" smtClean="0">
                    <a:latin typeface="Cambria Math" panose="02040503050406030204" pitchFamily="18" charset="0"/>
                  </a:rPr>
                  <a:t>回到</a:t>
                </a:r>
                <a:r>
                  <a:rPr lang="zh-CN" altLang="en-US" sz="1600" u="sng" dirty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质心方法</a:t>
                </a:r>
                <a:r>
                  <a:rPr lang="zh-CN" altLang="en-US" sz="1600" dirty="0" smtClean="0">
                    <a:latin typeface="Cambria Math" panose="02040503050406030204" pitchFamily="18" charset="0"/>
                  </a:rPr>
                  <a:t>，</a:t>
                </a:r>
                <a:r>
                  <a:rPr lang="en-US" altLang="zh-CN" sz="1600" dirty="0" smtClean="0">
                    <a:latin typeface="Cambria Math" panose="02040503050406030204" pitchFamily="18" charset="0"/>
                  </a:rPr>
                  <a:t>I</a:t>
                </a:r>
                <a:r>
                  <a:rPr lang="zh-CN" altLang="en-US" sz="1600" dirty="0" smtClean="0">
                    <a:latin typeface="Cambria Math" panose="02040503050406030204" pitchFamily="18" charset="0"/>
                  </a:rPr>
                  <a:t>部分可视为</a:t>
                </a:r>
                <a:r>
                  <a:rPr lang="zh-CN" altLang="en-US" sz="1600" u="sng" dirty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具有正质量的圆柱体与具有负质量的圆锥的叠加</a:t>
                </a:r>
                <a:endParaRPr lang="en-US" altLang="zh-CN" sz="1600" u="sng" dirty="0" smtClean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160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CN" sz="160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nary>
                            <m:nary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altLang="zh-CN" sz="1600" dirty="0" smtClean="0"/>
              </a:p>
              <a:p>
                <a:pPr marL="0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en-US" altLang="zh-CN" sz="1600" i="1" dirty="0" smtClean="0"/>
                  <a:t>Y(t)</a:t>
                </a:r>
                <a:r>
                  <a:rPr lang="zh-CN" altLang="en-US" sz="1600" dirty="0" smtClean="0"/>
                  <a:t>为</a:t>
                </a:r>
                <a:r>
                  <a:rPr lang="zh-CN" altLang="en-US" sz="1600" u="sng" dirty="0" smtClean="0">
                    <a:solidFill>
                      <a:srgbClr val="FF0000"/>
                    </a:solidFill>
                  </a:rPr>
                  <a:t>圆锥质心</a:t>
                </a:r>
                <a:r>
                  <a:rPr lang="zh-CN" altLang="en-US" sz="1600" dirty="0" smtClean="0"/>
                  <a:t>随时间的函数，可由质量守恒求出</a:t>
                </a:r>
                <a:endParaRPr lang="en-US" altLang="zh-CN" sz="1600" dirty="0" smtClean="0"/>
              </a:p>
              <a:p>
                <a:pPr marL="0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60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zh-CN" sz="160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60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altLang="zh-CN" sz="1600" i="1" dirty="0" smtClean="0"/>
              </a:p>
              <a:p>
                <a:pPr marL="0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en-US" altLang="zh-CN" sz="1600" dirty="0" smtClean="0">
                    <a:latin typeface="Cambria Math" panose="02040503050406030204" pitchFamily="18" charset="0"/>
                  </a:rPr>
                  <a:t>II</a:t>
                </a:r>
                <a:r>
                  <a:rPr lang="zh-CN" altLang="en-US" sz="1600" dirty="0" smtClean="0">
                    <a:latin typeface="Cambria Math" panose="02040503050406030204" pitchFamily="18" charset="0"/>
                  </a:rPr>
                  <a:t>部分总体动量如下</a:t>
                </a:r>
                <a:endParaRPr lang="en-US" altLang="zh-CN" sz="16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𝐼𝐼</m:t>
                          </m:r>
                        </m:sub>
                      </m:sSub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  <m:t>𝐼𝐼</m:t>
                          </m:r>
                        </m:sub>
                      </m:sSub>
                      <m:d>
                        <m:d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nary>
                        <m:nary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60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  <m:d>
                            <m:d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US" altLang="zh-CN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600" i="1" smtClean="0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 smtClean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altLang="zh-CN" sz="16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zh-CN" sz="1600" i="1" smtClean="0">
                                          <a:latin typeface="Cambria Math" panose="02040503050406030204" pitchFamily="18" charset="0"/>
                                        </a:rPr>
                                        <m:t>𝐼𝐼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altLang="zh-CN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60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160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2" name="Content Placeholder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629" y="1809786"/>
                <a:ext cx="6743403" cy="4444037"/>
              </a:xfrm>
              <a:prstGeom prst="rect">
                <a:avLst/>
              </a:prstGeom>
              <a:blipFill>
                <a:blip r:embed="rId4"/>
                <a:stretch>
                  <a:fillRect l="-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6"/>
              <p:cNvSpPr txBox="1"/>
              <p:nvPr/>
            </p:nvSpPr>
            <p:spPr>
              <a:xfrm>
                <a:off x="5532011" y="4933546"/>
                <a:ext cx="5906584" cy="1627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 smtClean="0"/>
                  <a:t>时间条件：</a:t>
                </a:r>
                <a:endParaRPr lang="en-US" altLang="zh-CN" sz="1600" b="1" dirty="0" smtClean="0"/>
              </a:p>
              <a:p>
                <a:r>
                  <a:rPr lang="zh-CN" altLang="en-US" sz="1600" dirty="0" smtClean="0"/>
                  <a:t>此过程结束后沙流到</a:t>
                </a:r>
                <a:r>
                  <a:rPr lang="zh-CN" altLang="en-US" sz="1600" dirty="0"/>
                  <a:t>达底</a:t>
                </a:r>
                <a:r>
                  <a:rPr lang="zh-CN" altLang="en-US" sz="1600" dirty="0" smtClean="0"/>
                  <a:t>面</a:t>
                </a:r>
                <a:r>
                  <a:rPr lang="zh-CN" altLang="en-US" sz="1600" i="1" dirty="0" smtClean="0">
                    <a:latin typeface="Cambria Math" panose="02040503050406030204" pitchFamily="18" charset="0"/>
                  </a:rPr>
                  <a:t>，</a:t>
                </a:r>
                <a:r>
                  <a:rPr lang="zh-CN" altLang="en-US" sz="1600" dirty="0" smtClean="0"/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600" dirty="0" smtClean="0"/>
                  <a:t>为初态结束时间</a:t>
                </a:r>
                <a:endParaRPr lang="en-US" altLang="zh-CN" sz="16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nary>
                    </m:oMath>
                  </m:oMathPara>
                </a14:m>
                <a:endParaRPr lang="en-US" altLang="zh-CN" sz="1600" dirty="0" smtClean="0"/>
              </a:p>
              <a:p>
                <a:r>
                  <a:rPr lang="zh-CN" altLang="en-US" sz="1600" dirty="0"/>
                  <a:t>同</a:t>
                </a:r>
                <a:r>
                  <a:rPr lang="zh-CN" altLang="en-US" sz="1600" dirty="0" smtClean="0"/>
                  <a:t>时圆锥模型</a:t>
                </a:r>
                <a:r>
                  <a:rPr lang="zh-CN" altLang="en-US" sz="1600" dirty="0"/>
                  <a:t>要求</a:t>
                </a:r>
                <a:endParaRPr lang="en-US" altLang="zh-CN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altLang="zh-CN" sz="1600" dirty="0" smtClean="0"/>
              </a:p>
            </p:txBody>
          </p:sp>
        </mc:Choice>
        <mc:Fallback xmlns="">
          <p:sp>
            <p:nvSpPr>
              <p:cNvPr id="23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2011" y="4933546"/>
                <a:ext cx="5906584" cy="1627818"/>
              </a:xfrm>
              <a:prstGeom prst="rect">
                <a:avLst/>
              </a:prstGeom>
              <a:blipFill>
                <a:blip r:embed="rId5"/>
                <a:stretch>
                  <a:fillRect l="-516" t="-14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18"/>
          <p:cNvGrpSpPr/>
          <p:nvPr/>
        </p:nvGrpSpPr>
        <p:grpSpPr>
          <a:xfrm>
            <a:off x="5690826" y="2553673"/>
            <a:ext cx="1471935" cy="925902"/>
            <a:chOff x="8658970" y="1194486"/>
            <a:chExt cx="1646023" cy="1318126"/>
          </a:xfrm>
        </p:grpSpPr>
        <p:grpSp>
          <p:nvGrpSpPr>
            <p:cNvPr id="25" name="Group 15"/>
            <p:cNvGrpSpPr/>
            <p:nvPr/>
          </p:nvGrpSpPr>
          <p:grpSpPr>
            <a:xfrm>
              <a:off x="8658970" y="1194486"/>
              <a:ext cx="1646023" cy="1318126"/>
              <a:chOff x="7521934" y="1661823"/>
              <a:chExt cx="1646023" cy="1470991"/>
            </a:xfrm>
          </p:grpSpPr>
          <p:sp>
            <p:nvSpPr>
              <p:cNvPr id="28" name="Rectangle 2"/>
              <p:cNvSpPr/>
              <p:nvPr/>
            </p:nvSpPr>
            <p:spPr>
              <a:xfrm>
                <a:off x="7521934" y="1661823"/>
                <a:ext cx="1646023" cy="147099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Isosceles Triangle 14"/>
              <p:cNvSpPr/>
              <p:nvPr/>
            </p:nvSpPr>
            <p:spPr>
              <a:xfrm rot="10800000">
                <a:off x="7521934" y="1661823"/>
                <a:ext cx="1646023" cy="650011"/>
              </a:xfrm>
              <a:prstGeom prst="triangle">
                <a:avLst/>
              </a:prstGeom>
              <a:solidFill>
                <a:schemeClr val="accent2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6" name="TextBox 16"/>
            <p:cNvSpPr txBox="1"/>
            <p:nvPr/>
          </p:nvSpPr>
          <p:spPr>
            <a:xfrm>
              <a:off x="9171094" y="1990559"/>
              <a:ext cx="605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+M</a:t>
              </a:r>
              <a:endParaRPr lang="zh-CN" altLang="en-US" dirty="0"/>
            </a:p>
          </p:txBody>
        </p:sp>
        <p:sp>
          <p:nvSpPr>
            <p:cNvPr id="27" name="TextBox 17"/>
            <p:cNvSpPr txBox="1"/>
            <p:nvPr/>
          </p:nvSpPr>
          <p:spPr>
            <a:xfrm>
              <a:off x="9219586" y="1277439"/>
              <a:ext cx="5883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-M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4702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Findings &amp; Discussions </a:t>
            </a:r>
            <a:r>
              <a:rPr lang="zh-CN" altLang="en-US" dirty="0"/>
              <a:t>结果与讨论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5300" y="1585411"/>
            <a:ext cx="5898324" cy="3569422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86530-6FCB-4838-80C6-CB5030A3CBC3}" type="datetime1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No.13 Weighting Time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2CFC-7F60-4F6C-8CCA-779BE906C841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242201" y="5334436"/>
            <a:ext cx="8804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考虑漩涡形状后再计算总体质心时，</a:t>
            </a:r>
            <a:r>
              <a:rPr lang="zh-CN" altLang="en-US" dirty="0" smtClean="0">
                <a:solidFill>
                  <a:srgbClr val="FF0000"/>
                </a:solidFill>
              </a:rPr>
              <a:t>出现</a:t>
            </a:r>
            <a:r>
              <a:rPr lang="en-US" altLang="zh-CN" dirty="0" smtClean="0">
                <a:solidFill>
                  <a:srgbClr val="FF0000"/>
                </a:solidFill>
              </a:rPr>
              <a:t>W</a:t>
            </a:r>
            <a:r>
              <a:rPr lang="zh-CN" altLang="en-US" dirty="0" smtClean="0">
                <a:solidFill>
                  <a:srgbClr val="FF0000"/>
                </a:solidFill>
              </a:rPr>
              <a:t>形曲线</a:t>
            </a:r>
            <a:r>
              <a:rPr lang="zh-CN" altLang="en-US" dirty="0" smtClean="0"/>
              <a:t>，与文献中实验结果相符。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同理，从对称角度出发，</a:t>
            </a:r>
            <a:r>
              <a:rPr lang="zh-CN" altLang="en-US" dirty="0" smtClean="0">
                <a:solidFill>
                  <a:srgbClr val="FF0000"/>
                </a:solidFill>
              </a:rPr>
              <a:t>当考虑</a:t>
            </a:r>
            <a:r>
              <a:rPr lang="en-US" altLang="zh-CN" dirty="0" smtClean="0">
                <a:solidFill>
                  <a:srgbClr val="FF0000"/>
                </a:solidFill>
              </a:rPr>
              <a:t>III</a:t>
            </a:r>
            <a:r>
              <a:rPr lang="zh-CN" altLang="en-US" dirty="0" smtClean="0">
                <a:solidFill>
                  <a:srgbClr val="FF0000"/>
                </a:solidFill>
              </a:rPr>
              <a:t>部沙堆形成过程时，上部也将出现</a:t>
            </a:r>
            <a:r>
              <a:rPr lang="en-US" altLang="zh-CN" dirty="0" smtClean="0">
                <a:solidFill>
                  <a:srgbClr val="FF0000"/>
                </a:solidFill>
              </a:rPr>
              <a:t>W</a:t>
            </a:r>
            <a:r>
              <a:rPr lang="zh-CN" altLang="en-US" dirty="0" smtClean="0">
                <a:solidFill>
                  <a:srgbClr val="FF0000"/>
                </a:solidFill>
              </a:rPr>
              <a:t>形曲线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由于</a:t>
            </a:r>
            <a:r>
              <a:rPr lang="zh-CN" altLang="en-US" dirty="0" smtClean="0">
                <a:solidFill>
                  <a:srgbClr val="FF0000"/>
                </a:solidFill>
              </a:rPr>
              <a:t>装置精度不够</a:t>
            </a:r>
            <a:r>
              <a:rPr lang="zh-CN" altLang="en-US" dirty="0" smtClean="0"/>
              <a:t>，试验中未观测到这一现象。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415" y="1654422"/>
            <a:ext cx="4700864" cy="343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2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 </a:t>
            </a:r>
            <a:r>
              <a:rPr lang="zh-CN" altLang="en-US" dirty="0"/>
              <a:t>目录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529" y="1557710"/>
            <a:ext cx="10515600" cy="4520398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dirty="0"/>
              <a:t>Phenomenon &amp; Description </a:t>
            </a:r>
            <a:r>
              <a:rPr lang="zh-CN" altLang="en-US" sz="2400" dirty="0"/>
              <a:t>现</a:t>
            </a:r>
            <a:r>
              <a:rPr lang="zh-CN" altLang="en-US" sz="2400" dirty="0" smtClean="0"/>
              <a:t>象与描述</a:t>
            </a:r>
            <a:endParaRPr lang="en-US" altLang="zh-CN" sz="2400" dirty="0" smtClean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dirty="0"/>
              <a:t>Theory &amp; Explanation </a:t>
            </a:r>
            <a:r>
              <a:rPr lang="zh-CN" altLang="en-US" sz="2400" dirty="0"/>
              <a:t>理</a:t>
            </a:r>
            <a:r>
              <a:rPr lang="zh-CN" altLang="en-US" sz="2400" dirty="0" smtClean="0"/>
              <a:t>论与解释</a:t>
            </a:r>
            <a:endParaRPr lang="en-US" altLang="zh-CN" sz="24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dirty="0"/>
              <a:t>Experiment &amp; Measurement </a:t>
            </a:r>
            <a:r>
              <a:rPr lang="zh-CN" altLang="en-US" sz="2400" dirty="0"/>
              <a:t>实验与测</a:t>
            </a:r>
            <a:r>
              <a:rPr lang="zh-CN" altLang="en-US" sz="2400" dirty="0" smtClean="0"/>
              <a:t>量</a:t>
            </a:r>
            <a:endParaRPr lang="en-US" altLang="zh-CN" sz="24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dirty="0" smtClean="0"/>
              <a:t>Conclusion </a:t>
            </a:r>
            <a:r>
              <a:rPr lang="en-US" altLang="zh-CN" sz="2400" dirty="0"/>
              <a:t>&amp; Discussion </a:t>
            </a:r>
            <a:r>
              <a:rPr lang="zh-CN" altLang="en-US" sz="2400" dirty="0"/>
              <a:t>结</a:t>
            </a:r>
            <a:r>
              <a:rPr lang="zh-CN" altLang="en-US" sz="2400" dirty="0" smtClean="0"/>
              <a:t>果与讨</a:t>
            </a:r>
            <a:r>
              <a:rPr lang="zh-CN" altLang="en-US" sz="2400" dirty="0"/>
              <a:t>论</a:t>
            </a:r>
            <a:endParaRPr lang="en-US" altLang="zh-CN" sz="2400" dirty="0"/>
          </a:p>
          <a:p>
            <a:pPr marL="0" indent="0">
              <a:lnSpc>
                <a:spcPct val="150000"/>
              </a:lnSpc>
              <a:buNone/>
            </a:pPr>
            <a:endParaRPr lang="zh-CN" alt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86530-6FCB-4838-80C6-CB5030A3CBC3}" type="datetime1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No.13 Weighting Time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2CFC-7F60-4F6C-8CCA-779BE906C84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1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Findings &amp; Discussions </a:t>
            </a:r>
            <a:r>
              <a:rPr lang="zh-CN" altLang="en-US" dirty="0"/>
              <a:t>结果与讨论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3341"/>
            <a:ext cx="6931325" cy="489451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b="1" dirty="0" smtClean="0">
                <a:latin typeface="+mj-ea"/>
                <a:ea typeface="+mj-ea"/>
              </a:rPr>
              <a:t>h(t)</a:t>
            </a:r>
            <a:r>
              <a:rPr lang="zh-CN" altLang="en-US" sz="2400" b="1" dirty="0" smtClean="0">
                <a:latin typeface="+mj-ea"/>
                <a:ea typeface="+mj-ea"/>
              </a:rPr>
              <a:t>函数的影响：</a:t>
            </a:r>
            <a:endParaRPr lang="en-US" altLang="zh-CN" sz="2400" b="1" dirty="0" smtClean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352F8-65AA-48A5-BCC8-60B5188D8BB3}" type="datetime1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Problem No.13 Weighting Time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770277" y="4941910"/>
                <a:ext cx="9829800" cy="13294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400" dirty="0" smtClean="0"/>
                  <a:t>(1) </a:t>
                </a:r>
                <a14:m>
                  <m:oMath xmlns:m="http://schemas.openxmlformats.org/officeDocument/2006/math">
                    <m:r>
                      <a:rPr lang="en-US" altLang="zh-CN" sz="140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1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𝑔</m:t>
                        </m:r>
                        <m:sSubSup>
                          <m:sSub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𝐼𝐼𝐼</m:t>
                            </m:r>
                          </m:sub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lang="zh-CN" altLang="zh-CN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d>
                      <m:dPr>
                        <m:begChr m:val="{"/>
                        <m:endChr m:val="}"/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𝐼𝐼𝐼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zh-CN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𝑔𝐻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zh-CN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rad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𝑔𝑡</m:t>
                            </m:r>
                          </m:e>
                        </m:d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zh-CN" altLang="zh-CN" sz="1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zh-CN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p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sSub>
                              <m:sSubPr>
                                <m:ctrlPr>
                                  <a:rPr lang="zh-CN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𝐼𝐼𝐼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zh-CN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𝑔𝐻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zh-CN" altLang="zh-CN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rad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𝑔𝑡</m:t>
                                </m:r>
                              </m:e>
                            </m:d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𝐼𝐼𝐼</m:t>
                                </m:r>
                              </m:sub>
                              <m:sup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zh-CN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𝑔𝐻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zh-CN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</m:rad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altLang="zh-CN" sz="1400" dirty="0" smtClean="0"/>
              </a:p>
              <a:p>
                <a:r>
                  <a:rPr lang="en-US" altLang="zh-CN" sz="1400" b="0" dirty="0" smtClean="0"/>
                  <a:t>(2)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𝐼𝐼𝐼</m:t>
                            </m:r>
                          </m:sub>
                        </m:sSub>
                      </m:den>
                    </m:f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zh-CN" sz="1400" dirty="0"/>
              </a:p>
              <a:p>
                <a:endParaRPr lang="en-US" altLang="zh-CN" sz="1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77" y="4941910"/>
                <a:ext cx="9829800" cy="1329403"/>
              </a:xfrm>
              <a:prstGeom prst="rect">
                <a:avLst/>
              </a:prstGeom>
              <a:blipFill>
                <a:blip r:embed="rId2"/>
                <a:stretch>
                  <a:fillRect l="-1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7718267" y="2961962"/>
            <a:ext cx="39665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*</a:t>
            </a:r>
            <a:r>
              <a:rPr lang="zh-CN" altLang="en-US" sz="1600" dirty="0"/>
              <a:t>随</a:t>
            </a:r>
            <a:r>
              <a:rPr lang="zh-CN" altLang="en-US" sz="1600" dirty="0" smtClean="0"/>
              <a:t>着时间的增加（</a:t>
            </a:r>
            <a:r>
              <a:rPr lang="en-US" altLang="zh-CN" sz="1600" dirty="0" smtClean="0"/>
              <a:t>1</a:t>
            </a:r>
            <a:r>
              <a:rPr lang="zh-CN" altLang="en-US" sz="1600" dirty="0" smtClean="0"/>
              <a:t>），当</a:t>
            </a:r>
            <a:r>
              <a:rPr lang="en-US" altLang="zh-CN" sz="1600" dirty="0" smtClean="0"/>
              <a:t>h(t)</a:t>
            </a:r>
            <a:r>
              <a:rPr lang="zh-CN" altLang="en-US" sz="1600" dirty="0" smtClean="0"/>
              <a:t>趋近于倾倒高度</a:t>
            </a:r>
            <a:r>
              <a:rPr lang="en-US" altLang="zh-CN" sz="1600" dirty="0" smtClean="0"/>
              <a:t>H</a:t>
            </a:r>
            <a:r>
              <a:rPr lang="zh-CN" altLang="en-US" sz="1600" dirty="0" smtClean="0"/>
              <a:t>时，沙漏增重会</a:t>
            </a:r>
            <a:r>
              <a:rPr lang="zh-CN" altLang="en-US" sz="1600" u="sng" dirty="0" smtClean="0">
                <a:solidFill>
                  <a:srgbClr val="FF0000"/>
                </a:solidFill>
              </a:rPr>
              <a:t>显著增加</a:t>
            </a:r>
            <a:r>
              <a:rPr lang="zh-CN" altLang="en-US" sz="1600" dirty="0" smtClean="0"/>
              <a:t>。然而，当使用线性近似（</a:t>
            </a:r>
            <a:r>
              <a:rPr lang="en-US" altLang="zh-CN" sz="1600" dirty="0" smtClean="0"/>
              <a:t>2</a:t>
            </a:r>
            <a:r>
              <a:rPr lang="zh-CN" altLang="en-US" sz="1600" dirty="0" smtClean="0"/>
              <a:t>）时，这一结果正好相反，其最大误差可达到</a:t>
            </a:r>
            <a:r>
              <a:rPr lang="en-US" altLang="zh-CN" sz="1600" dirty="0" smtClean="0">
                <a:solidFill>
                  <a:srgbClr val="FF0000"/>
                </a:solidFill>
              </a:rPr>
              <a:t>30%</a:t>
            </a:r>
            <a:r>
              <a:rPr lang="zh-CN" altLang="en-US" sz="1600" dirty="0" smtClean="0"/>
              <a:t>。因此，当沙漏内倾倒质量很大以致于</a:t>
            </a:r>
            <a:r>
              <a:rPr lang="en-US" altLang="zh-CN" sz="1600" dirty="0" smtClean="0"/>
              <a:t>III</a:t>
            </a:r>
            <a:r>
              <a:rPr lang="zh-CN" altLang="en-US" sz="1600" dirty="0" smtClean="0"/>
              <a:t>部分沙堆</a:t>
            </a:r>
            <a:r>
              <a:rPr lang="zh-CN" altLang="en-US" sz="1600" u="sng" dirty="0" smtClean="0">
                <a:solidFill>
                  <a:srgbClr val="FF0000"/>
                </a:solidFill>
              </a:rPr>
              <a:t>可能溢出</a:t>
            </a:r>
            <a:r>
              <a:rPr lang="zh-CN" altLang="en-US" sz="1600" dirty="0" smtClean="0"/>
              <a:t>时，</a:t>
            </a:r>
            <a:r>
              <a:rPr lang="en-US" altLang="zh-CN" sz="1600" dirty="0" smtClean="0"/>
              <a:t>h(t)</a:t>
            </a:r>
            <a:r>
              <a:rPr lang="zh-CN" altLang="en-US" sz="1600" dirty="0" smtClean="0"/>
              <a:t>的效应</a:t>
            </a:r>
            <a:r>
              <a:rPr lang="zh-CN" altLang="en-US" sz="1600" u="sng" dirty="0" smtClean="0">
                <a:solidFill>
                  <a:srgbClr val="FF0000"/>
                </a:solidFill>
              </a:rPr>
              <a:t>必须考虑</a:t>
            </a:r>
            <a:r>
              <a:rPr lang="zh-CN" altLang="en-US" sz="1600" dirty="0" smtClean="0"/>
              <a:t>。</a:t>
            </a:r>
            <a:endParaRPr lang="zh-CN" altLang="en-US" sz="16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2CFC-7F60-4F6C-8CCA-779BE906C841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60" y="1840279"/>
            <a:ext cx="5129842" cy="292912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702" y="2366599"/>
            <a:ext cx="1176346" cy="7905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7844287" y="1650894"/>
                <a:ext cx="2921480" cy="72276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≪</m:t>
                      </m:r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𝐼𝐼𝐼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287" y="1650894"/>
                <a:ext cx="2921480" cy="7227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585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Theory &amp; Explanation </a:t>
            </a:r>
            <a:r>
              <a:rPr lang="zh-CN" altLang="en-US" dirty="0" smtClean="0"/>
              <a:t>理论与解释</a:t>
            </a:r>
            <a:endParaRPr lang="zh-CN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5F44-13E8-4E93-B1BB-3F7899AD61BB}" type="datetime1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No.13 Weighting Time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60089"/>
                <a:ext cx="7225145" cy="3039083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1600" dirty="0" smtClean="0"/>
                  <a:t>得到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 smtClean="0"/>
                  <a:t>表达式后可写出</a:t>
                </a:r>
                <a:r>
                  <a:rPr lang="en-US" altLang="zh-CN" sz="1600" dirty="0" smtClean="0"/>
                  <a:t>II</a:t>
                </a:r>
                <a:r>
                  <a:rPr lang="zh-CN" altLang="en-US" sz="1600" dirty="0" smtClean="0"/>
                  <a:t>，</a:t>
                </a:r>
                <a:r>
                  <a:rPr lang="en-US" altLang="zh-CN" sz="1600" dirty="0" smtClean="0"/>
                  <a:t>III</a:t>
                </a:r>
                <a:r>
                  <a:rPr lang="zh-CN" altLang="en-US" sz="1600" dirty="0" smtClean="0"/>
                  <a:t>部分总质量和质心速度表达式</a:t>
                </a:r>
                <a:endParaRPr lang="en-US" altLang="zh-CN" sz="1600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𝐼𝐼</m:t>
                          </m:r>
                        </m:sub>
                      </m:sSub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𝐼𝐼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d>
                        </m:e>
                      </m:nary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zh-CN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rad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zh-CN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e>
                      </m:d>
                    </m:oMath>
                  </m:oMathPara>
                </a14:m>
                <a:endParaRPr lang="en-US" altLang="zh-CN" sz="1600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𝐼𝐼</m:t>
                          </m:r>
                        </m:sub>
                      </m:sSub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𝐼𝐼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60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d>
                            </m:e>
                          </m:nary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2+</m:t>
                          </m:r>
                          <m:f>
                            <m:fPr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zh-CN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zh-CN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sz="1600" dirty="0" smtClean="0"/>
              </a:p>
              <a:p>
                <a:pPr>
                  <a:lnSpc>
                    <a:spcPct val="100000"/>
                  </a:lnSpc>
                </a:pPr>
                <a:r>
                  <a:rPr lang="zh-CN" altLang="en-US" sz="1600" dirty="0"/>
                  <a:t>由</a:t>
                </a:r>
                <a:r>
                  <a:rPr lang="en-US" altLang="zh-CN" sz="1600" dirty="0" smtClean="0"/>
                  <a:t>I,II,III</a:t>
                </a:r>
                <a:r>
                  <a:rPr lang="zh-CN" altLang="en-US" sz="1600" dirty="0"/>
                  <a:t>部</a:t>
                </a:r>
                <a:r>
                  <a:rPr lang="zh-CN" altLang="en-US" sz="1600" dirty="0" smtClean="0"/>
                  <a:t>分的质量和质心速度函数可求出系统质心加速度</a:t>
                </a:r>
                <a:r>
                  <a:rPr lang="zh-CN" altLang="en-US" sz="1600" dirty="0"/>
                  <a:t>。</a:t>
                </a:r>
                <a:endParaRPr lang="en-US" altLang="zh-CN" sz="1600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60089"/>
                <a:ext cx="7225145" cy="3039083"/>
              </a:xfrm>
              <a:blipFill>
                <a:blip r:embed="rId2"/>
                <a:stretch>
                  <a:fillRect l="-253" t="-8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243456" y="1868486"/>
                <a:ext cx="3211484" cy="11532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𝐼𝐼𝐼</m:t>
                          </m:r>
                        </m:sub>
                      </m:sSub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𝐼𝐼𝐼</m:t>
                          </m:r>
                        </m:sub>
                      </m:sSub>
                    </m:oMath>
                  </m:oMathPara>
                </a14:m>
                <a:endParaRPr lang="en-US" altLang="zh-CN" sz="16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𝐼𝐼𝐼</m:t>
                          </m:r>
                        </m:sub>
                      </m:sSub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3456" y="1868486"/>
                <a:ext cx="3211484" cy="1153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50735" y="5956635"/>
                <a:ext cx="9836727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400" dirty="0" smtClean="0"/>
                  <a:t>*必</a:t>
                </a:r>
                <a:r>
                  <a:rPr lang="zh-CN" altLang="en-US" sz="1400" dirty="0"/>
                  <a:t>须指出的是，上述表达式</a:t>
                </a:r>
                <a:r>
                  <a:rPr lang="zh-CN" altLang="en-US" sz="1400" dirty="0">
                    <a:solidFill>
                      <a:srgbClr val="FF0000"/>
                    </a:solidFill>
                  </a:rPr>
                  <a:t>仅适用于恒流</a:t>
                </a:r>
                <a:r>
                  <a:rPr lang="zh-CN" altLang="en-US" sz="1400" dirty="0"/>
                  <a:t>情况。隐含假设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1400" dirty="0"/>
                  <a:t>，即</a:t>
                </a:r>
                <a:r>
                  <a:rPr lang="en-US" altLang="zh-CN" sz="1400" dirty="0"/>
                  <a:t>III</a:t>
                </a:r>
                <a:r>
                  <a:rPr lang="zh-CN" altLang="en-US" sz="1400" dirty="0"/>
                  <a:t>部分质量</a:t>
                </a:r>
                <a:r>
                  <a:rPr lang="zh-CN" altLang="en-US" sz="1400" dirty="0">
                    <a:solidFill>
                      <a:srgbClr val="FF0000"/>
                    </a:solidFill>
                  </a:rPr>
                  <a:t>刚开始</a:t>
                </a:r>
                <a:r>
                  <a:rPr lang="zh-CN" altLang="en-US" sz="1400" dirty="0"/>
                  <a:t>增加时，系统已经达到恒流状态。</a:t>
                </a:r>
                <a:endParaRPr lang="en-US" altLang="zh-CN" sz="1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735" y="5956635"/>
                <a:ext cx="9836727" cy="307777"/>
              </a:xfrm>
              <a:prstGeom prst="rect">
                <a:avLst/>
              </a:prstGeom>
              <a:blipFill>
                <a:blip r:embed="rId4"/>
                <a:stretch>
                  <a:fillRect l="-186" t="-5882" b="-215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2CFC-7F60-4F6C-8CCA-779BE906C841}" type="slidenum">
              <a:rPr lang="zh-CN" altLang="en-US" smtClean="0"/>
              <a:t>21</a:t>
            </a:fld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838199" y="4299173"/>
            <a:ext cx="9559433" cy="1604405"/>
            <a:chOff x="838199" y="4299173"/>
            <a:chExt cx="9559433" cy="1604405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9519" y="4299173"/>
              <a:ext cx="8618113" cy="160440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/>
                <p:cNvSpPr/>
                <p:nvPr/>
              </p:nvSpPr>
              <p:spPr>
                <a:xfrm>
                  <a:off x="838199" y="5236469"/>
                  <a:ext cx="939344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199" y="5236469"/>
                  <a:ext cx="939344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7947955" y="3247655"/>
                <a:ext cx="2449677" cy="40011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7955" y="3247655"/>
                <a:ext cx="2449677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7936306" y="3789871"/>
            <a:ext cx="31745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1"/>
                </a:solidFill>
              </a:rPr>
              <a:t>冲量法的问题在于忽略了稳定流动时的质心运动</a:t>
            </a:r>
            <a:endParaRPr lang="zh-CN" altLang="en-US" sz="2000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1"/>
              <p:cNvSpPr txBox="1"/>
              <p:nvPr/>
            </p:nvSpPr>
            <p:spPr>
              <a:xfrm>
                <a:off x="7947955" y="3247655"/>
                <a:ext cx="2449677" cy="40011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7955" y="3247655"/>
                <a:ext cx="2449677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2"/>
          <p:cNvSpPr txBox="1"/>
          <p:nvPr/>
        </p:nvSpPr>
        <p:spPr>
          <a:xfrm>
            <a:off x="7936306" y="3789871"/>
            <a:ext cx="31745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1"/>
                </a:solidFill>
              </a:rPr>
              <a:t>冲量法的问题在于忽略了稳定流动时的质心运动</a:t>
            </a:r>
            <a:endParaRPr lang="zh-CN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47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Theory &amp; Explanation </a:t>
            </a:r>
            <a:r>
              <a:rPr lang="zh-CN" altLang="en-US" dirty="0"/>
              <a:t>理论与解释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174550" y="1684002"/>
                <a:ext cx="5376435" cy="4735064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zh-CN" altLang="en-US" sz="1400" dirty="0" smtClean="0"/>
                  <a:t>下落时间</a:t>
                </a:r>
                <a:endParaRPr lang="en-US" altLang="zh-CN" sz="1400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𝑔𝐻</m:t>
                              </m:r>
                            </m:e>
                          </m:rad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</m:oMath>
                  </m:oMathPara>
                </a14:m>
                <a:endParaRPr lang="en-US" altLang="zh-CN" sz="1400" i="1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zh-CN" altLang="en-US" sz="1400" dirty="0"/>
                  <a:t>失重</a:t>
                </a:r>
                <a:r>
                  <a:rPr lang="zh-CN" altLang="en-US" sz="1400" dirty="0" smtClean="0"/>
                  <a:t>颗粒质量</a:t>
                </a:r>
                <a:endParaRPr lang="en-US" altLang="zh-CN" sz="1400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sub>
                      </m:sSub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𝑔𝐻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sz="1400" i="1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zh-CN" altLang="en-US" sz="1400" dirty="0" smtClean="0">
                    <a:latin typeface="Cambria Math" panose="02040503050406030204" pitchFamily="18" charset="0"/>
                  </a:rPr>
                  <a:t>下方受到冲击力</a:t>
                </a:r>
                <a:endParaRPr lang="en-US" altLang="zh-CN" sz="1400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𝑔𝑎𝑖𝑛</m:t>
                          </m:r>
                        </m:sub>
                      </m:sSub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𝑄𝑣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𝑄</m:t>
                      </m:r>
                      <m:rad>
                        <m:radPr>
                          <m:degHide m:val="on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𝑔𝐻</m:t>
                          </m:r>
                        </m:e>
                      </m:rad>
                    </m:oMath>
                  </m:oMathPara>
                </a14:m>
                <a:endParaRPr lang="en-US" altLang="zh-CN" sz="1400" i="1" dirty="0" smtClean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zh-CN" altLang="en-US" sz="1400" dirty="0" smtClean="0"/>
                  <a:t>上方加速失重</a:t>
                </a:r>
                <a:endParaRPr lang="en-US" altLang="zh-CN" sz="1400" dirty="0" smtClean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sub>
                      </m:sSub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𝑆</m:t>
                      </m:r>
                      <m:sSubSup>
                        <m:sSub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1400" i="1" dirty="0" smtClean="0"/>
              </a:p>
              <a:p>
                <a:pPr marL="0" indent="0">
                  <a:buNone/>
                </a:pPr>
                <a:endParaRPr lang="en-US" altLang="zh-CN" sz="1400" dirty="0"/>
              </a:p>
              <a:p>
                <a:pPr marL="0" indent="0">
                  <a:buNone/>
                </a:pPr>
                <a:endParaRPr lang="en-US" altLang="zh-CN" sz="1400" dirty="0" smtClean="0"/>
              </a:p>
              <a:p>
                <a:endParaRPr lang="zh-CN" altLang="en-US" sz="1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174550" y="1684002"/>
                <a:ext cx="5376435" cy="4735064"/>
              </a:xfrm>
              <a:blipFill>
                <a:blip r:embed="rId2"/>
                <a:stretch>
                  <a:fillRect l="-3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105492" y="3763638"/>
            <a:ext cx="5535679" cy="3530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600" b="1" dirty="0" smtClean="0">
                <a:latin typeface="Cambria Math" panose="02040503050406030204" pitchFamily="18" charset="0"/>
              </a:rPr>
              <a:t>沙漏的总重量变化：</a:t>
            </a:r>
            <a:endParaRPr lang="en-US" altLang="zh-CN" sz="1600" b="1" dirty="0" smtClean="0">
              <a:latin typeface="Cambria Math" panose="02040503050406030204" pitchFamily="18" charset="0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481EE-FC1E-4FE5-9192-5E55F20971F4}" type="datetime1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No.13 Weighting Time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2CFC-7F60-4F6C-8CCA-779BE906C841}" type="slidenum">
              <a:rPr lang="zh-CN" altLang="en-US" smtClean="0"/>
              <a:t>22</a:t>
            </a:fld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228573" y="4729401"/>
            <a:ext cx="47997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+mn-ea"/>
              </a:rPr>
              <a:t>这与实验矛盾。</a:t>
            </a:r>
            <a:r>
              <a:rPr lang="zh-CN" altLang="en-US" sz="1600" dirty="0" smtClean="0">
                <a:latin typeface="+mn-ea"/>
              </a:rPr>
              <a:t>实验表明，在稳定流动情况下，沙流的重量变化</a:t>
            </a:r>
            <a:r>
              <a:rPr lang="zh-CN" altLang="en-US" sz="1600" b="1" u="sng" dirty="0" smtClean="0">
                <a:solidFill>
                  <a:srgbClr val="FF0000"/>
                </a:solidFill>
                <a:latin typeface="+mn-ea"/>
              </a:rPr>
              <a:t>并非为零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。</a:t>
            </a:r>
            <a:endParaRPr lang="en-US" altLang="zh-CN" sz="1600" dirty="0" smtClean="0">
              <a:solidFill>
                <a:srgbClr val="FF0000"/>
              </a:solidFill>
              <a:latin typeface="+mn-ea"/>
            </a:endParaRPr>
          </a:p>
          <a:p>
            <a:endParaRPr lang="en-US" altLang="zh-CN" sz="1600" dirty="0">
              <a:latin typeface="+mn-ea"/>
            </a:endParaRPr>
          </a:p>
          <a:p>
            <a:r>
              <a:rPr lang="zh-CN" altLang="en-US" sz="1600" dirty="0" smtClean="0">
                <a:latin typeface="+mn-ea"/>
              </a:rPr>
              <a:t>如何处理？</a:t>
            </a:r>
            <a:endParaRPr lang="en-US" altLang="zh-CN" sz="1600" dirty="0" smtClean="0">
              <a:latin typeface="+mn-ea"/>
            </a:endParaRPr>
          </a:p>
          <a:p>
            <a:endParaRPr lang="en-US" altLang="zh-CN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2088985" y="1256106"/>
                <a:ext cx="63056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 smtClean="0">
                    <a:solidFill>
                      <a:schemeClr val="accent1"/>
                    </a:solidFill>
                  </a:rPr>
                  <a:t>可以通过冲量法计算沙漏稳定流动时的质量变化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𝒊𝒏𝒄</m:t>
                        </m:r>
                      </m:sub>
                    </m:sSub>
                  </m:oMath>
                </a14:m>
                <a:endParaRPr lang="zh-CN" altLang="en-US" sz="20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985" y="1256106"/>
                <a:ext cx="6305628" cy="400110"/>
              </a:xfrm>
              <a:prstGeom prst="rect">
                <a:avLst/>
              </a:prstGeom>
              <a:blipFill>
                <a:blip r:embed="rId3"/>
                <a:stretch>
                  <a:fillRect l="-1064" t="-10606" b="-2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7820808" y="4182731"/>
                <a:ext cx="3955100" cy="39562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𝒊𝒏𝒄</m:t>
                          </m:r>
                        </m:sub>
                      </m:sSub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𝒈𝒂𝒊𝒏</m:t>
                          </m:r>
                        </m:sub>
                      </m:sSub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𝒍𝒐𝒔𝒔</m:t>
                          </m:r>
                        </m:sub>
                      </m:sSub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−∆</m:t>
                      </m:r>
                      <m:sSub>
                        <m:sSub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𝒍𝒐𝒔𝒔</m:t>
                          </m:r>
                        </m:sub>
                      </m:sSub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altLang="zh-CN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0808" y="4182731"/>
                <a:ext cx="3955100" cy="395621"/>
              </a:xfrm>
              <a:prstGeom prst="rect">
                <a:avLst/>
              </a:prstGeom>
              <a:blipFill>
                <a:blip r:embed="rId4"/>
                <a:stretch>
                  <a:fillRect b="-74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/>
          <p:cNvSpPr txBox="1"/>
          <p:nvPr/>
        </p:nvSpPr>
        <p:spPr>
          <a:xfrm>
            <a:off x="7424288" y="1837272"/>
            <a:ext cx="39295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冲量方法假设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sz="1600" dirty="0" smtClean="0"/>
              <a:t>I</a:t>
            </a:r>
            <a:r>
              <a:rPr lang="zh-CN" altLang="en-US" sz="1600" dirty="0" smtClean="0"/>
              <a:t>部分沙体静止，体密度固定，仅在</a:t>
            </a:r>
            <a:r>
              <a:rPr lang="en-US" altLang="zh-CN" sz="1600" dirty="0" smtClean="0"/>
              <a:t>I,II</a:t>
            </a:r>
            <a:r>
              <a:rPr lang="zh-CN" altLang="en-US" sz="1600" dirty="0" smtClean="0"/>
              <a:t>交界处存在速度突变。</a:t>
            </a:r>
            <a:endParaRPr lang="en-US" altLang="zh-CN" sz="1600" dirty="0" smtClean="0"/>
          </a:p>
          <a:p>
            <a:pPr marL="342900" indent="-342900">
              <a:buAutoNum type="arabicPeriod"/>
            </a:pPr>
            <a:r>
              <a:rPr lang="en-US" altLang="zh-CN" sz="1600" dirty="0" smtClean="0"/>
              <a:t>II</a:t>
            </a:r>
            <a:r>
              <a:rPr lang="zh-CN" altLang="en-US" sz="1600" dirty="0" smtClean="0"/>
              <a:t>部分自由落体，不受重力，</a:t>
            </a:r>
            <a:r>
              <a:rPr lang="en-US" altLang="zh-CN" sz="1600" dirty="0" smtClean="0"/>
              <a:t>II,III</a:t>
            </a:r>
            <a:r>
              <a:rPr lang="zh-CN" altLang="en-US" sz="1600" dirty="0" smtClean="0"/>
              <a:t>交界处存在速度突变。</a:t>
            </a:r>
            <a:endParaRPr lang="en-US" altLang="zh-CN" sz="1600" dirty="0" smtClean="0"/>
          </a:p>
          <a:p>
            <a:pPr marL="342900" indent="-342900">
              <a:buAutoNum type="arabicPeriod"/>
            </a:pPr>
            <a:r>
              <a:rPr lang="en-US" altLang="zh-CN" sz="1600" dirty="0" smtClean="0"/>
              <a:t>III</a:t>
            </a:r>
            <a:r>
              <a:rPr lang="zh-CN" altLang="en-US" sz="1600" dirty="0" smtClean="0"/>
              <a:t>部分静止，体密度固定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grpSp>
        <p:nvGrpSpPr>
          <p:cNvPr id="27" name="Group 3"/>
          <p:cNvGrpSpPr/>
          <p:nvPr/>
        </p:nvGrpSpPr>
        <p:grpSpPr>
          <a:xfrm>
            <a:off x="312701" y="2008025"/>
            <a:ext cx="1861849" cy="2735709"/>
            <a:chOff x="838200" y="2413896"/>
            <a:chExt cx="2110204" cy="3515222"/>
          </a:xfrm>
        </p:grpSpPr>
        <p:sp>
          <p:nvSpPr>
            <p:cNvPr id="28" name="Isosceles Triangle 6"/>
            <p:cNvSpPr/>
            <p:nvPr/>
          </p:nvSpPr>
          <p:spPr>
            <a:xfrm rot="10800000">
              <a:off x="889621" y="2413896"/>
              <a:ext cx="1961805" cy="100263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Straight Arrow Connector 7"/>
            <p:cNvCxnSpPr/>
            <p:nvPr/>
          </p:nvCxnSpPr>
          <p:spPr>
            <a:xfrm>
              <a:off x="1538014" y="3494549"/>
              <a:ext cx="8313" cy="13799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Isosceles Triangle 11"/>
            <p:cNvSpPr/>
            <p:nvPr/>
          </p:nvSpPr>
          <p:spPr>
            <a:xfrm rot="10800000">
              <a:off x="1122379" y="2653315"/>
              <a:ext cx="1496288" cy="763217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Rectangle 18"/>
            <p:cNvSpPr/>
            <p:nvPr/>
          </p:nvSpPr>
          <p:spPr>
            <a:xfrm>
              <a:off x="838200" y="4874461"/>
              <a:ext cx="2110204" cy="10534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Isosceles Triangle 22"/>
            <p:cNvSpPr/>
            <p:nvPr/>
          </p:nvSpPr>
          <p:spPr>
            <a:xfrm rot="10800000">
              <a:off x="1133443" y="2652407"/>
              <a:ext cx="1485224" cy="354524"/>
            </a:xfrm>
            <a:prstGeom prst="triangle">
              <a:avLst/>
            </a:prstGeom>
            <a:solidFill>
              <a:schemeClr val="accent2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Rectangle 12"/>
            <p:cNvSpPr/>
            <p:nvPr/>
          </p:nvSpPr>
          <p:spPr>
            <a:xfrm>
              <a:off x="1795711" y="3325091"/>
              <a:ext cx="157941" cy="220618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Isosceles Triangle 25"/>
            <p:cNvSpPr/>
            <p:nvPr/>
          </p:nvSpPr>
          <p:spPr>
            <a:xfrm rot="10800000" flipV="1">
              <a:off x="959394" y="5489590"/>
              <a:ext cx="1841342" cy="439528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Isosceles Triangle 32"/>
            <p:cNvSpPr/>
            <p:nvPr/>
          </p:nvSpPr>
          <p:spPr>
            <a:xfrm flipV="1">
              <a:off x="1801405" y="3335063"/>
              <a:ext cx="143935" cy="45719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Group 3"/>
          <p:cNvGrpSpPr/>
          <p:nvPr/>
        </p:nvGrpSpPr>
        <p:grpSpPr>
          <a:xfrm>
            <a:off x="312701" y="2008026"/>
            <a:ext cx="1861849" cy="2735711"/>
            <a:chOff x="838200" y="2413896"/>
            <a:chExt cx="2110204" cy="3515222"/>
          </a:xfrm>
        </p:grpSpPr>
        <p:sp>
          <p:nvSpPr>
            <p:cNvPr id="11" name="Isosceles Triangle 6"/>
            <p:cNvSpPr/>
            <p:nvPr/>
          </p:nvSpPr>
          <p:spPr>
            <a:xfrm rot="10800000">
              <a:off x="889621" y="2413896"/>
              <a:ext cx="1961805" cy="100263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Straight Arrow Connector 7"/>
            <p:cNvCxnSpPr/>
            <p:nvPr/>
          </p:nvCxnSpPr>
          <p:spPr>
            <a:xfrm>
              <a:off x="1538014" y="3494549"/>
              <a:ext cx="8313" cy="13799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Isosceles Triangle 11"/>
            <p:cNvSpPr/>
            <p:nvPr/>
          </p:nvSpPr>
          <p:spPr>
            <a:xfrm rot="10800000">
              <a:off x="1122379" y="2653315"/>
              <a:ext cx="1496288" cy="763217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Rectangle 18"/>
            <p:cNvSpPr/>
            <p:nvPr/>
          </p:nvSpPr>
          <p:spPr>
            <a:xfrm>
              <a:off x="838200" y="4874461"/>
              <a:ext cx="2110204" cy="10534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Isosceles Triangle 22"/>
            <p:cNvSpPr/>
            <p:nvPr/>
          </p:nvSpPr>
          <p:spPr>
            <a:xfrm rot="10800000">
              <a:off x="1133443" y="2652407"/>
              <a:ext cx="1485224" cy="354524"/>
            </a:xfrm>
            <a:prstGeom prst="triangle">
              <a:avLst/>
            </a:prstGeom>
            <a:solidFill>
              <a:schemeClr val="accent2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Rectangle 12"/>
            <p:cNvSpPr/>
            <p:nvPr/>
          </p:nvSpPr>
          <p:spPr>
            <a:xfrm>
              <a:off x="1795711" y="3325091"/>
              <a:ext cx="157941" cy="220618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Isosceles Triangle 25"/>
            <p:cNvSpPr/>
            <p:nvPr/>
          </p:nvSpPr>
          <p:spPr>
            <a:xfrm rot="10800000" flipV="1">
              <a:off x="959394" y="5489590"/>
              <a:ext cx="1841342" cy="439528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Isosceles Triangle 32"/>
            <p:cNvSpPr/>
            <p:nvPr/>
          </p:nvSpPr>
          <p:spPr>
            <a:xfrm flipV="1">
              <a:off x="1801405" y="3335063"/>
              <a:ext cx="143935" cy="45719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978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Theory &amp; Explanation </a:t>
            </a:r>
            <a:r>
              <a:rPr lang="zh-CN" altLang="en-US" dirty="0"/>
              <a:t>理论与解释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93341"/>
                <a:ext cx="5625860" cy="48836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sz="2000" dirty="0" smtClean="0"/>
                  <a:t>终态速度</a:t>
                </a:r>
                <a:endParaRPr lang="en-US" altLang="zh-C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𝑔𝐻</m:t>
                          </m:r>
                        </m:e>
                      </m:rad>
                    </m:oMath>
                  </m:oMathPara>
                </a14:m>
                <a:endParaRPr lang="en-US" altLang="zh-CN" sz="2000" dirty="0" smtClean="0"/>
              </a:p>
              <a:p>
                <a:pPr marL="0" indent="0">
                  <a:buNone/>
                </a:pPr>
                <a:r>
                  <a:rPr lang="zh-CN" altLang="en-US" sz="2000" dirty="0" smtClean="0"/>
                  <a:t>冲击力</a:t>
                </a:r>
                <a:endParaRPr lang="en-US" altLang="zh-CN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𝑔𝑎𝑖𝑛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𝑄𝑣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𝑄</m:t>
                      </m:r>
                      <m:rad>
                        <m:radPr>
                          <m:degHide m:val="on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𝑔𝐻</m:t>
                          </m:r>
                        </m:e>
                      </m:rad>
                    </m:oMath>
                  </m:oMathPara>
                </a14:m>
                <a:endParaRPr lang="en-US" altLang="zh-CN" sz="2000" dirty="0" smtClean="0"/>
              </a:p>
              <a:p>
                <a:pPr marL="0" indent="0">
                  <a:buNone/>
                </a:pPr>
                <a:endParaRPr lang="en-US" altLang="zh-CN" sz="2000" dirty="0"/>
              </a:p>
              <a:p>
                <a:pPr marL="0" indent="0">
                  <a:buNone/>
                </a:pPr>
                <a:r>
                  <a:rPr lang="zh-CN" altLang="en-US" sz="2000" dirty="0" smtClean="0"/>
                  <a:t>恒流时</a:t>
                </a:r>
                <a:endParaRPr lang="en-US" altLang="zh-CN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𝑖𝑛𝑐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𝑔𝑎𝑖𝑛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−∆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000" b="0" dirty="0" smtClean="0"/>
              </a:p>
              <a:p>
                <a:pPr marL="0" indent="0">
                  <a:buNone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6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638" t="-14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DA7D1-C894-4ACA-ABE7-BB8B8A341D60}" type="datetime1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No.13 Weighting Time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2CFC-7F60-4F6C-8CCA-779BE906C841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7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103" y="1685847"/>
            <a:ext cx="4458469" cy="332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52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Theory &amp; Explanation </a:t>
            </a:r>
            <a:r>
              <a:rPr lang="zh-CN" altLang="en-US" dirty="0"/>
              <a:t>理论与解释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9"/>
                <a:ext cx="10515600" cy="4486274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000" dirty="0" smtClean="0"/>
                  <a:t>故</a:t>
                </a:r>
                <a:endParaRPr lang="en-US" altLang="zh-CN" sz="20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𝑚𝑔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𝑀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𝑐𝑚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)+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𝑑𝑄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sz="2000" dirty="0" smtClean="0"/>
                  <a:t>颗</a:t>
                </a:r>
                <a:r>
                  <a:rPr lang="zh-CN" altLang="en-US" sz="2000" dirty="0"/>
                  <a:t>粒物质在固定漏斗口径下流量为常数</a:t>
                </a:r>
                <a:r>
                  <a:rPr lang="en-US" altLang="zh-CN" sz="2000" dirty="0"/>
                  <a:t>-</a:t>
                </a:r>
                <a:r>
                  <a:rPr lang="en-US" altLang="zh-CN" sz="2000" dirty="0" err="1"/>
                  <a:t>Beverloo</a:t>
                </a:r>
                <a:r>
                  <a:rPr lang="zh-CN" altLang="en-US" sz="2000" dirty="0"/>
                  <a:t>关</a:t>
                </a:r>
                <a:r>
                  <a:rPr lang="zh-CN" altLang="en-US" sz="2000" dirty="0" smtClean="0"/>
                  <a:t>系</a:t>
                </a:r>
                <a:endParaRPr lang="en-US" altLang="zh-CN" sz="20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𝑑𝑚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𝜌</m:t>
                      </m:r>
                      <m:rad>
                        <m:radPr>
                          <m:degHide m:val="on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rad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𝑘𝑟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altLang="zh-CN" sz="2000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sz="2000" dirty="0"/>
                  <a:t>即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𝑑𝑄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≡0</m:t>
                    </m:r>
                  </m:oMath>
                </a14:m>
                <a:endParaRPr lang="en-US" altLang="zh-CN" sz="2000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𝑀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𝑐𝑚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altLang="zh-CN" sz="20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sz="2000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sz="2000" dirty="0"/>
              </a:p>
              <a:p>
                <a:endParaRPr lang="zh-CN" alt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9"/>
                <a:ext cx="10515600" cy="4486274"/>
              </a:xfrm>
              <a:blipFill>
                <a:blip r:embed="rId2"/>
                <a:stretch>
                  <a:fillRect l="-638" t="-6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510848" y="3195162"/>
                <a:ext cx="2380211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dirty="0"/>
                  <a:t>：无量纲常数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zh-CN" altLang="en-US" dirty="0"/>
                  <a:t>：颗粒静态体密度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dirty="0"/>
                  <a:t>：漏斗直径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dirty="0" smtClean="0"/>
                  <a:t>：</a:t>
                </a:r>
                <a:r>
                  <a:rPr lang="zh-CN" altLang="en-US" dirty="0"/>
                  <a:t>颗粒直径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en-US" dirty="0"/>
                  <a:t>：重力加速度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0848" y="3195162"/>
                <a:ext cx="2380211" cy="1477328"/>
              </a:xfrm>
              <a:prstGeom prst="rect">
                <a:avLst/>
              </a:prstGeom>
              <a:blipFill>
                <a:blip r:embed="rId3"/>
                <a:stretch>
                  <a:fillRect t="-2066"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45F5-AB7F-4E6F-A101-2CACBA5F4D80}" type="datetime1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No.13 Weighting Time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2CFC-7F60-4F6C-8CCA-779BE906C84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97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Theory &amp; Explanation </a:t>
            </a:r>
            <a:r>
              <a:rPr lang="zh-CN" altLang="en-US" dirty="0"/>
              <a:t>理论与解释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86530-6FCB-4838-80C6-CB5030A3CBC3}" type="datetime1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Problem No.13 Weighting Time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2CFC-7F60-4F6C-8CCA-779BE906C841}" type="slidenum">
              <a:rPr lang="zh-CN" altLang="en-US" smtClean="0"/>
              <a:t>25</a:t>
            </a:fld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9360408" y="719474"/>
            <a:ext cx="1608328" cy="4175667"/>
            <a:chOff x="430379" y="1306382"/>
            <a:chExt cx="1375125" cy="4698085"/>
          </a:xfrm>
        </p:grpSpPr>
        <p:grpSp>
          <p:nvGrpSpPr>
            <p:cNvPr id="11" name="Group 11"/>
            <p:cNvGrpSpPr/>
            <p:nvPr/>
          </p:nvGrpSpPr>
          <p:grpSpPr>
            <a:xfrm>
              <a:off x="430379" y="1306382"/>
              <a:ext cx="1375125" cy="4698085"/>
              <a:chOff x="1007028" y="1447780"/>
              <a:chExt cx="1375125" cy="4698085"/>
            </a:xfrm>
          </p:grpSpPr>
          <p:sp>
            <p:nvSpPr>
              <p:cNvPr id="13" name="Rectangle 28"/>
              <p:cNvSpPr/>
              <p:nvPr/>
            </p:nvSpPr>
            <p:spPr>
              <a:xfrm>
                <a:off x="1063775" y="1447780"/>
                <a:ext cx="1318378" cy="708898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4" name="Straight Arrow Connector 7"/>
              <p:cNvCxnSpPr/>
              <p:nvPr/>
            </p:nvCxnSpPr>
            <p:spPr>
              <a:xfrm>
                <a:off x="1445708" y="2878214"/>
                <a:ext cx="8313" cy="13799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Isosceles Triangle 8"/>
              <p:cNvSpPr/>
              <p:nvPr/>
            </p:nvSpPr>
            <p:spPr>
              <a:xfrm rot="10800000">
                <a:off x="1069724" y="2161328"/>
                <a:ext cx="1293869" cy="763217"/>
              </a:xfrm>
              <a:prstGeom prst="triangl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Rectangle 10"/>
              <p:cNvSpPr/>
              <p:nvPr/>
            </p:nvSpPr>
            <p:spPr>
              <a:xfrm>
                <a:off x="1078795" y="4383149"/>
                <a:ext cx="1296420" cy="176056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v</a:t>
                </a:r>
                <a:endParaRPr lang="zh-CN" altLang="en-US" dirty="0"/>
              </a:p>
            </p:txBody>
          </p:sp>
          <p:sp>
            <p:nvSpPr>
              <p:cNvPr id="17" name="Isosceles Triangle 14"/>
              <p:cNvSpPr/>
              <p:nvPr/>
            </p:nvSpPr>
            <p:spPr>
              <a:xfrm rot="10800000" flipV="1">
                <a:off x="1093971" y="4989965"/>
                <a:ext cx="1256304" cy="439528"/>
              </a:xfrm>
              <a:prstGeom prst="triangl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TextBox 15"/>
              <p:cNvSpPr txBox="1"/>
              <p:nvPr/>
            </p:nvSpPr>
            <p:spPr>
              <a:xfrm>
                <a:off x="1600358" y="1989434"/>
                <a:ext cx="2576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I</a:t>
                </a:r>
                <a:endParaRPr lang="zh-CN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20"/>
                  <p:cNvSpPr txBox="1"/>
                  <p:nvPr/>
                </p:nvSpPr>
                <p:spPr>
                  <a:xfrm>
                    <a:off x="1587201" y="2680237"/>
                    <a:ext cx="76477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87201" y="2680237"/>
                    <a:ext cx="764771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" name="Rectangle 13"/>
              <p:cNvSpPr/>
              <p:nvPr/>
            </p:nvSpPr>
            <p:spPr>
              <a:xfrm>
                <a:off x="1638530" y="2833311"/>
                <a:ext cx="157941" cy="220618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TextBox 16"/>
              <p:cNvSpPr txBox="1"/>
              <p:nvPr/>
            </p:nvSpPr>
            <p:spPr>
              <a:xfrm>
                <a:off x="1555868" y="3103852"/>
                <a:ext cx="3657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II</a:t>
                </a:r>
                <a:endParaRPr lang="zh-CN" altLang="en-US" dirty="0"/>
              </a:p>
            </p:txBody>
          </p:sp>
          <p:sp>
            <p:nvSpPr>
              <p:cNvPr id="22" name="Rectangle 27"/>
              <p:cNvSpPr/>
              <p:nvPr/>
            </p:nvSpPr>
            <p:spPr>
              <a:xfrm>
                <a:off x="1078794" y="5425837"/>
                <a:ext cx="1296420" cy="71787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TextBox 18"/>
              <p:cNvSpPr txBox="1"/>
              <p:nvPr/>
            </p:nvSpPr>
            <p:spPr>
              <a:xfrm>
                <a:off x="1513075" y="5428501"/>
                <a:ext cx="4322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III</a:t>
                </a:r>
                <a:endParaRPr lang="zh-CN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矩形 23"/>
                  <p:cNvSpPr/>
                  <p:nvPr/>
                </p:nvSpPr>
                <p:spPr>
                  <a:xfrm>
                    <a:off x="1007028" y="1777759"/>
                    <a:ext cx="48596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" name="矩形 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7028" y="1777759"/>
                    <a:ext cx="485967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矩形 24"/>
                  <p:cNvSpPr/>
                  <p:nvPr/>
                </p:nvSpPr>
                <p:spPr>
                  <a:xfrm>
                    <a:off x="1385632" y="2342922"/>
                    <a:ext cx="55970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𝑰𝑰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" name="矩形 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85632" y="2342922"/>
                    <a:ext cx="55970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矩形 25"/>
                  <p:cNvSpPr/>
                  <p:nvPr/>
                </p:nvSpPr>
                <p:spPr>
                  <a:xfrm>
                    <a:off x="1053854" y="5776533"/>
                    <a:ext cx="63344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𝑰𝑰𝑰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" name="矩形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3854" y="5776533"/>
                    <a:ext cx="633443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673477" y="2473698"/>
                  <a:ext cx="34874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27" name="文本框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477" y="2473698"/>
                  <a:ext cx="348748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组合 28"/>
          <p:cNvGrpSpPr/>
          <p:nvPr/>
        </p:nvGrpSpPr>
        <p:grpSpPr>
          <a:xfrm>
            <a:off x="1039041" y="1872034"/>
            <a:ext cx="7724244" cy="3693319"/>
            <a:chOff x="903023" y="1557710"/>
            <a:chExt cx="7724244" cy="3915910"/>
          </a:xfrm>
        </p:grpSpPr>
        <p:sp>
          <p:nvSpPr>
            <p:cNvPr id="10" name="文本框 9"/>
            <p:cNvSpPr txBox="1"/>
            <p:nvPr/>
          </p:nvSpPr>
          <p:spPr>
            <a:xfrm>
              <a:off x="903023" y="1557710"/>
              <a:ext cx="6751483" cy="3915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altLang="zh-CN" b="1" dirty="0"/>
                <a:t>I </a:t>
              </a:r>
              <a:r>
                <a:rPr lang="zh-CN" altLang="en-US" b="1" dirty="0"/>
                <a:t>部分流动加速度</a:t>
              </a:r>
              <a:endParaRPr lang="en-US" altLang="zh-CN" b="1" dirty="0"/>
            </a:p>
            <a:p>
              <a:pPr marL="342900" indent="-342900">
                <a:buAutoNum type="arabicPeriod"/>
              </a:pPr>
              <a:endParaRPr lang="en-US" altLang="zh-CN" b="1" dirty="0"/>
            </a:p>
            <a:p>
              <a:pPr marL="342900" indent="-342900">
                <a:buAutoNum type="arabicPeriod"/>
              </a:pPr>
              <a:endParaRPr lang="en-US" altLang="zh-CN" b="1" dirty="0"/>
            </a:p>
            <a:p>
              <a:pPr marL="342900" indent="-342900">
                <a:buAutoNum type="arabicPeriod"/>
              </a:pPr>
              <a:endParaRPr lang="en-US" altLang="zh-CN" b="1" dirty="0"/>
            </a:p>
            <a:p>
              <a:pPr marL="342900" indent="-342900">
                <a:buAutoNum type="arabicPeriod"/>
              </a:pPr>
              <a:r>
                <a:rPr lang="en-US" altLang="zh-CN" b="1" dirty="0" smtClean="0"/>
                <a:t>II</a:t>
              </a:r>
              <a:r>
                <a:rPr lang="zh-CN" altLang="en-US" b="1" dirty="0"/>
                <a:t>部分</a:t>
              </a:r>
              <a:r>
                <a:rPr lang="zh-CN" altLang="en-US" b="1" dirty="0" smtClean="0"/>
                <a:t>失重</a:t>
              </a:r>
              <a:endParaRPr lang="en-US" altLang="zh-CN" b="1" dirty="0" smtClean="0"/>
            </a:p>
            <a:p>
              <a:pPr marL="342900" indent="-342900">
                <a:buAutoNum type="arabicPeriod"/>
              </a:pPr>
              <a:endParaRPr lang="en-US" altLang="zh-CN" b="1" dirty="0"/>
            </a:p>
            <a:p>
              <a:pPr marL="342900" indent="-342900">
                <a:buAutoNum type="arabicPeriod"/>
              </a:pPr>
              <a:endParaRPr lang="en-US" altLang="zh-CN" b="1" dirty="0" smtClean="0"/>
            </a:p>
            <a:p>
              <a:endParaRPr lang="en-US" altLang="zh-CN" b="1" dirty="0"/>
            </a:p>
            <a:p>
              <a:pPr marL="342900" indent="-342900">
                <a:buAutoNum type="arabicPeriod" startAt="3"/>
              </a:pPr>
              <a:endParaRPr lang="en-US" altLang="zh-CN" b="1" dirty="0" smtClean="0"/>
            </a:p>
            <a:p>
              <a:endParaRPr lang="en-US" altLang="zh-CN" b="1" dirty="0"/>
            </a:p>
            <a:p>
              <a:pPr marL="342900" indent="-342900">
                <a:buAutoNum type="arabicPeriod" startAt="3"/>
              </a:pPr>
              <a:endParaRPr lang="en-US" altLang="zh-CN" b="1" dirty="0" smtClean="0"/>
            </a:p>
            <a:p>
              <a:pPr marL="342900" indent="-342900">
                <a:buAutoNum type="arabicPeriod" startAt="3"/>
              </a:pPr>
              <a:endParaRPr lang="en-US" altLang="zh-CN" b="1" dirty="0"/>
            </a:p>
            <a:p>
              <a:pPr marL="342900" indent="-342900">
                <a:buAutoNum type="arabicPeriod" startAt="3"/>
              </a:pPr>
              <a:r>
                <a:rPr lang="en-US" altLang="zh-CN" b="1" dirty="0" smtClean="0"/>
                <a:t>I, III</a:t>
              </a:r>
              <a:r>
                <a:rPr lang="zh-CN" altLang="en-US" b="1" dirty="0" smtClean="0"/>
                <a:t>填补</a:t>
              </a:r>
              <a:r>
                <a:rPr lang="en-US" altLang="zh-CN" b="1" dirty="0" smtClean="0"/>
                <a:t>/</a:t>
              </a:r>
              <a:r>
                <a:rPr lang="zh-CN" altLang="en-US" b="1" dirty="0" smtClean="0"/>
                <a:t>堆积</a:t>
              </a:r>
              <a:r>
                <a:rPr lang="en-US" altLang="zh-CN" b="1" dirty="0" smtClean="0"/>
                <a:t>-</a:t>
              </a:r>
              <a:r>
                <a:rPr lang="zh-CN" altLang="en-US" b="1" dirty="0" smtClean="0"/>
                <a:t>忽略不计</a:t>
              </a:r>
              <a:endParaRPr lang="zh-CN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矩形 2"/>
                <p:cNvSpPr/>
                <p:nvPr/>
              </p:nvSpPr>
              <p:spPr>
                <a:xfrm>
                  <a:off x="1686649" y="4084484"/>
                  <a:ext cx="6940618" cy="887807"/>
                </a:xfrm>
                <a:prstGeom prst="rect">
                  <a:avLst/>
                </a:prstGeom>
                <a:ln w="19050">
                  <a:solidFill>
                    <a:srgbClr val="FF0000"/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0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sz="2000" b="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𝐼𝐼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2000" b="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altLang="zh-CN" sz="2000" b="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𝑟𝑒𝑙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𝐼𝐼𝐼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00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00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d>
                          <m:dPr>
                            <m:ctrlPr>
                              <a:rPr lang="en-US" altLang="zh-CN" sz="200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sz="200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altLang="zh-CN" sz="20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  <m:r>
                                      <a:rPr lang="en-US" altLang="zh-CN" sz="2000" b="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altLang="zh-CN" sz="2000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b="0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p>
                                        <m:r>
                                          <a:rPr lang="en-US" altLang="zh-CN" sz="2000" b="0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altLang="zh-CN" sz="2000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000" b="0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rad>
                            <m:r>
                              <a:rPr lang="en-US" altLang="zh-CN" sz="2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00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zh-CN" sz="200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altLang="zh-CN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" name="矩形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6649" y="4084484"/>
                  <a:ext cx="6940618" cy="88780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1905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/>
                <p:cNvSpPr/>
                <p:nvPr/>
              </p:nvSpPr>
              <p:spPr>
                <a:xfrm>
                  <a:off x="2649623" y="1979015"/>
                  <a:ext cx="4299562" cy="8080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kern="100" dirty="0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kern="100" dirty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000" b="0" i="1" kern="100" dirty="0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kern="100" dirty="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𝑓𝑎𝑙𝑙</m:t>
                            </m:r>
                          </m:sub>
                        </m:sSub>
                        <m:r>
                          <a:rPr lang="en-US" altLang="zh-CN" sz="2000" b="0" i="1" kern="100" dirty="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zh-CN" altLang="zh-CN" sz="20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CN" altLang="zh-CN" sz="2000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0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𝑄</m:t>
                                </m:r>
                                <m:r>
                                  <a:rPr lang="en-US" altLang="zh-CN" sz="20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0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2000" b="0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lang="zh-CN" altLang="zh-CN" sz="2000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altLang="zh-CN" sz="2000" b="0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zh-CN" sz="2000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sz="2000" b="0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𝐼𝐼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8" name="矩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9623" y="1979015"/>
                  <a:ext cx="4299562" cy="8080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/>
                <p:cNvSpPr/>
                <p:nvPr/>
              </p:nvSpPr>
              <p:spPr>
                <a:xfrm>
                  <a:off x="2860886" y="3104371"/>
                  <a:ext cx="4088299" cy="82400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𝐼𝐼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𝐼𝐼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d>
                          </m:e>
                        </m:nary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𝑑𝑦</m:t>
                        </m:r>
                      </m:oMath>
                    </m:oMathPara>
                  </a14:m>
                  <a:endParaRPr lang="en-US" altLang="zh-CN" b="1" dirty="0"/>
                </a:p>
              </p:txBody>
            </p:sp>
          </mc:Choice>
          <mc:Fallback xmlns=""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0886" y="3104371"/>
                  <a:ext cx="4088299" cy="82400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组合 31"/>
          <p:cNvGrpSpPr/>
          <p:nvPr/>
        </p:nvGrpSpPr>
        <p:grpSpPr>
          <a:xfrm>
            <a:off x="759125" y="1351485"/>
            <a:ext cx="4060166" cy="458994"/>
            <a:chOff x="759125" y="1351485"/>
            <a:chExt cx="4060166" cy="458994"/>
          </a:xfrm>
        </p:grpSpPr>
        <p:sp>
          <p:nvSpPr>
            <p:cNvPr id="33" name="文本框 32"/>
            <p:cNvSpPr txBox="1"/>
            <p:nvPr/>
          </p:nvSpPr>
          <p:spPr>
            <a:xfrm>
              <a:off x="759125" y="1351485"/>
              <a:ext cx="406016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b="1" dirty="0" smtClean="0">
                  <a:solidFill>
                    <a:srgbClr val="FF0000"/>
                  </a:solidFill>
                  <a:latin typeface="+mj-ea"/>
                  <a:ea typeface="+mj-ea"/>
                </a:rPr>
                <a:t>C. </a:t>
              </a:r>
              <a:r>
                <a:rPr lang="zh-CN" altLang="en-US" sz="2200" b="1" dirty="0" smtClean="0">
                  <a:solidFill>
                    <a:srgbClr val="FF0000"/>
                  </a:solidFill>
                  <a:latin typeface="+mj-ea"/>
                  <a:ea typeface="+mj-ea"/>
                </a:rPr>
                <a:t>运动分析</a:t>
              </a:r>
              <a:endParaRPr lang="zh-CN" altLang="en-US" sz="2200" b="1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3095445" y="1441147"/>
              <a:ext cx="1581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3235625" y="1286353"/>
                <a:ext cx="31673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稳定流动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b="1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:(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r>
                      <a:rPr lang="en-US" altLang="zh-CN" b="1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1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zh-CN" altLang="en-US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625" y="1286353"/>
                <a:ext cx="3167332" cy="646331"/>
              </a:xfrm>
              <a:prstGeom prst="rect">
                <a:avLst/>
              </a:prstGeom>
              <a:blipFill>
                <a:blip r:embed="rId17"/>
                <a:stretch>
                  <a:fillRect l="-1734" t="-6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本框 36"/>
          <p:cNvSpPr txBox="1"/>
          <p:nvPr/>
        </p:nvSpPr>
        <p:spPr>
          <a:xfrm>
            <a:off x="1501945" y="5803275"/>
            <a:ext cx="794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a. I,III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</a:rPr>
              <a:t>部分位移产生的质心加速度远小于冲击过程 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b. 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</a:rPr>
              <a:t>二者方向相反抵消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0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Theory &amp; Explanation </a:t>
            </a:r>
            <a:r>
              <a:rPr lang="zh-CN" altLang="en-US" dirty="0"/>
              <a:t>理论与解释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58340" y="2210158"/>
                <a:ext cx="7158489" cy="91514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𝑐𝑚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nary>
                        </m:e>
                      </m:nary>
                      <m:r>
                        <m:rPr>
                          <m:sty m:val="p"/>
                        </m:rPr>
                        <a:rPr lang="en-US" altLang="zh-CN" sz="2000" i="1"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altLang="zh-CN" sz="2000" dirty="0" smtClean="0"/>
              </a:p>
              <a:p>
                <a:pPr marL="0" indent="0">
                  <a:buNone/>
                </a:pPr>
                <a:endParaRPr lang="en-US" altLang="zh-CN" sz="2000" dirty="0"/>
              </a:p>
              <a:p>
                <a:pPr marL="0" indent="0">
                  <a:buNone/>
                </a:pPr>
                <a:endParaRPr lang="zh-CN" alt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8340" y="2210158"/>
                <a:ext cx="7158489" cy="91514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Isosceles Triangle 5"/>
          <p:cNvSpPr/>
          <p:nvPr/>
        </p:nvSpPr>
        <p:spPr>
          <a:xfrm rot="10800000">
            <a:off x="955961" y="1690688"/>
            <a:ext cx="1961805" cy="100263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604354" y="2771341"/>
            <a:ext cx="8313" cy="1379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371513" y="3276691"/>
                <a:ext cx="2375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513" y="3276691"/>
                <a:ext cx="237565" cy="276999"/>
              </a:xfrm>
              <a:prstGeom prst="rect">
                <a:avLst/>
              </a:prstGeom>
              <a:blipFill>
                <a:blip r:embed="rId3"/>
                <a:stretch>
                  <a:fillRect l="-20513" r="-20513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>
            <a:off x="2460567" y="2601884"/>
            <a:ext cx="8312" cy="45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456411" y="3679857"/>
            <a:ext cx="8312" cy="45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Isosceles Triangle 10"/>
          <p:cNvSpPr/>
          <p:nvPr/>
        </p:nvSpPr>
        <p:spPr>
          <a:xfrm rot="10800000">
            <a:off x="1188719" y="1930107"/>
            <a:ext cx="1496288" cy="763217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/>
          <p:cNvSpPr/>
          <p:nvPr/>
        </p:nvSpPr>
        <p:spPr>
          <a:xfrm>
            <a:off x="1862051" y="2601884"/>
            <a:ext cx="157941" cy="153517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379825" y="2601884"/>
            <a:ext cx="1947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371513" y="4137057"/>
            <a:ext cx="1947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70275" y="2437493"/>
                <a:ext cx="8590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75" y="2437493"/>
                <a:ext cx="859017" cy="276999"/>
              </a:xfrm>
              <a:prstGeom prst="rect">
                <a:avLst/>
              </a:prstGeom>
              <a:blipFill>
                <a:blip r:embed="rId4"/>
                <a:stretch>
                  <a:fillRect l="-4965" t="-4444" r="-2128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862051" y="2034716"/>
                <a:ext cx="1951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2051" y="2034716"/>
                <a:ext cx="195182" cy="276999"/>
              </a:xfrm>
              <a:prstGeom prst="rect">
                <a:avLst/>
              </a:prstGeom>
              <a:blipFill>
                <a:blip r:embed="rId5"/>
                <a:stretch>
                  <a:fillRect l="-28125" r="-25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127044" y="3211762"/>
                <a:ext cx="4773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044" y="3211762"/>
                <a:ext cx="47731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904540" y="4151253"/>
            <a:ext cx="2110204" cy="1053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Isosceles Triangle 21"/>
          <p:cNvSpPr/>
          <p:nvPr/>
        </p:nvSpPr>
        <p:spPr>
          <a:xfrm>
            <a:off x="1199783" y="4438996"/>
            <a:ext cx="1496288" cy="763217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747325" y="1772240"/>
                <a:ext cx="43059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沙堆截面积随高度的函数：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S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altLang="zh-CN" b="0" dirty="0" smtClean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325" y="1772240"/>
                <a:ext cx="4305993" cy="369332"/>
              </a:xfrm>
              <a:prstGeom prst="rect">
                <a:avLst/>
              </a:prstGeom>
              <a:blipFill>
                <a:blip r:embed="rId7"/>
                <a:stretch>
                  <a:fillRect l="-1275" t="-13333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646052" y="1730031"/>
                <a:ext cx="7647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052" y="1730031"/>
                <a:ext cx="764771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090636" y="4247232"/>
                <a:ext cx="7647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636" y="4247232"/>
                <a:ext cx="764771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5011246" y="3005344"/>
            <a:ext cx="168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下方沙堆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704028" y="300534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中部沙流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869115" y="300534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上方</a:t>
            </a:r>
            <a:r>
              <a:rPr lang="zh-CN" altLang="en-US" dirty="0">
                <a:solidFill>
                  <a:srgbClr val="FF0000"/>
                </a:solidFill>
              </a:rPr>
              <a:t>沙堆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3746260" y="3333629"/>
                <a:ext cx="6096000" cy="112421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Cambria Math" panose="02040503050406030204" pitchFamily="18" charset="0"/>
                  </a:rPr>
                  <a:t>对时间求导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𝑀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𝑐𝑚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260" y="3333629"/>
                <a:ext cx="6096000" cy="1124219"/>
              </a:xfrm>
              <a:prstGeom prst="rect">
                <a:avLst/>
              </a:prstGeom>
              <a:blipFill>
                <a:blip r:embed="rId10"/>
                <a:stretch>
                  <a:fillRect l="-9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746260" y="4616564"/>
                <a:ext cx="6096000" cy="131074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dirty="0"/>
                  <a:t>其中，单位时间沙流为</a:t>
                </a:r>
                <a:r>
                  <a:rPr lang="en-US" altLang="zh-CN" dirty="0"/>
                  <a:t>Q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𝑑𝑚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𝑀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𝑐𝑚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260" y="4616564"/>
                <a:ext cx="6096000" cy="1310743"/>
              </a:xfrm>
              <a:prstGeom prst="rect">
                <a:avLst/>
              </a:prstGeom>
              <a:blipFill>
                <a:blip r:embed="rId11"/>
                <a:stretch>
                  <a:fillRect l="-900" t="-32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687A0-22F7-49ED-881F-97DE31C20DDB}" type="datetime1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No.13 Weighting Time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2CFC-7F60-4F6C-8CCA-779BE906C84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57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Phenomenon &amp; Description </a:t>
            </a:r>
            <a:r>
              <a:rPr lang="zh-CN" altLang="en-US" dirty="0"/>
              <a:t>现象与描述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0425" y="1630724"/>
            <a:ext cx="6325850" cy="2605521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1800" dirty="0"/>
              <a:t>It is commonly known that an hourglass changes its weight (as measured by a scale) while flowing. Investigate this phenomenon</a:t>
            </a:r>
            <a:r>
              <a:rPr lang="en-US" altLang="zh-CN" sz="1800" dirty="0" smtClean="0"/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800" dirty="0"/>
              <a:t>众所周知，沙漏在</a:t>
            </a:r>
            <a:r>
              <a:rPr lang="zh-CN" altLang="en-US" sz="1800" dirty="0">
                <a:solidFill>
                  <a:srgbClr val="FF0000"/>
                </a:solidFill>
              </a:rPr>
              <a:t>流动过程</a:t>
            </a:r>
            <a:r>
              <a:rPr lang="zh-CN" altLang="en-US" sz="1800" dirty="0" smtClean="0"/>
              <a:t>中重量（</a:t>
            </a:r>
            <a:r>
              <a:rPr lang="zh-CN" altLang="en-US" sz="1800" dirty="0" smtClean="0">
                <a:solidFill>
                  <a:srgbClr val="FF0000"/>
                </a:solidFill>
              </a:rPr>
              <a:t>称量得到</a:t>
            </a:r>
            <a:r>
              <a:rPr lang="zh-CN" altLang="en-US" sz="1800" dirty="0" smtClean="0"/>
              <a:t>）会发</a:t>
            </a:r>
            <a:r>
              <a:rPr lang="zh-CN" altLang="en-US" sz="1800" dirty="0"/>
              <a:t>生改变。探究这一现</a:t>
            </a:r>
            <a:r>
              <a:rPr lang="zh-CN" altLang="en-US" sz="1800" dirty="0" smtClean="0"/>
              <a:t>象。</a:t>
            </a:r>
            <a:endParaRPr lang="en-US" altLang="zh-CN" sz="1800" dirty="0" smtClean="0"/>
          </a:p>
          <a:p>
            <a:pPr>
              <a:lnSpc>
                <a:spcPct val="120000"/>
              </a:lnSpc>
            </a:pPr>
            <a:endParaRPr lang="zh-CN" altLang="zh-CN" sz="18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C3814-2B1E-4E9D-BB3A-3C315CE03576}" type="datetime1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No.13 Weighting Time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2CFC-7F60-4F6C-8CCA-779BE906C841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5" name="sample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426" end="0.9325"/>
                </p14:media>
              </p:ext>
            </p:extLst>
          </p:nvPr>
        </p:nvPicPr>
        <p:blipFill rotWithShape="1">
          <a:blip r:embed="rId4"/>
          <a:srcRect l="23882" r="28282" b="-990"/>
          <a:stretch/>
        </p:blipFill>
        <p:spPr>
          <a:xfrm>
            <a:off x="990850" y="1557710"/>
            <a:ext cx="3573459" cy="4243483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5303360" y="3410874"/>
            <a:ext cx="6819452" cy="3040414"/>
            <a:chOff x="5073322" y="3376368"/>
            <a:chExt cx="6364173" cy="2900552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3322" y="3376368"/>
              <a:ext cx="3891548" cy="2424825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5933326" y="3652463"/>
              <a:ext cx="955496" cy="1972638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7929938" y="3376368"/>
              <a:ext cx="921250" cy="980929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6888822" y="5625101"/>
              <a:ext cx="965771" cy="513708"/>
            </a:xfrm>
            <a:prstGeom prst="line">
              <a:avLst/>
            </a:prstGeom>
            <a:ln w="9525" cap="flat" cmpd="sng" algn="ctr">
              <a:solidFill>
                <a:schemeClr val="accent5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8859103" y="4357297"/>
              <a:ext cx="1096555" cy="231483"/>
            </a:xfrm>
            <a:prstGeom prst="line">
              <a:avLst/>
            </a:prstGeom>
            <a:ln w="9525" cap="flat" cmpd="sng" algn="ctr">
              <a:solidFill>
                <a:schemeClr val="accent5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7377178" y="4191322"/>
              <a:ext cx="1246106" cy="703107"/>
            </a:xfrm>
            <a:prstGeom prst="line">
              <a:avLst/>
            </a:prstGeom>
            <a:ln w="9525" cap="flat" cmpd="sng" algn="ctr">
              <a:solidFill>
                <a:schemeClr val="accent5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9900111" y="4408667"/>
              <a:ext cx="15373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/>
                <a:t>重量增加</a:t>
              </a:r>
              <a:endParaRPr lang="zh-CN" altLang="en-US" sz="1400" dirty="0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854593" y="5969143"/>
              <a:ext cx="15373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/>
                <a:t>重量减少</a:t>
              </a:r>
              <a:endParaRPr lang="zh-CN" altLang="en-US" sz="1400" dirty="0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546749" y="4925356"/>
              <a:ext cx="15373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/>
                <a:t>重量稳定</a:t>
              </a:r>
              <a:endParaRPr lang="zh-CN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4011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Theory</a:t>
            </a:r>
            <a:r>
              <a:rPr lang="en-US" altLang="zh-CN"/>
              <a:t> </a:t>
            </a:r>
            <a:r>
              <a:rPr lang="en-US" altLang="zh-CN" dirty="0"/>
              <a:t>&amp; Explanation </a:t>
            </a:r>
            <a:r>
              <a:rPr lang="zh-CN" altLang="en-US" dirty="0"/>
              <a:t>理论与</a:t>
            </a:r>
            <a:r>
              <a:rPr lang="zh-CN" altLang="en-US"/>
              <a:t>解释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86530-6FCB-4838-80C6-CB5030A3CBC3}" type="datetime1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No.13 Weighting Time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2CFC-7F60-4F6C-8CCA-779BE906C841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8" name="Rectangle 4"/>
          <p:cNvSpPr/>
          <p:nvPr/>
        </p:nvSpPr>
        <p:spPr>
          <a:xfrm>
            <a:off x="6956729" y="4617600"/>
            <a:ext cx="47927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*</a:t>
            </a:r>
            <a:r>
              <a:rPr lang="zh-CN" altLang="en-US" sz="1600" dirty="0"/>
              <a:t>沙漏</a:t>
            </a:r>
            <a:r>
              <a:rPr lang="zh-CN" altLang="en-US" sz="1600" dirty="0">
                <a:solidFill>
                  <a:srgbClr val="FF0000"/>
                </a:solidFill>
              </a:rPr>
              <a:t>初态和末态的速度均为零</a:t>
            </a:r>
            <a:r>
              <a:rPr lang="zh-CN" altLang="en-US" sz="1600" dirty="0"/>
              <a:t>，因此总过程加速度对</a:t>
            </a:r>
            <a:r>
              <a:rPr lang="zh-CN" altLang="en-US" sz="1600" dirty="0">
                <a:solidFill>
                  <a:srgbClr val="FF0000"/>
                </a:solidFill>
              </a:rPr>
              <a:t>时间积分为零</a:t>
            </a:r>
            <a:r>
              <a:rPr lang="zh-CN" altLang="en-US" sz="1600" dirty="0"/>
              <a:t>，沙漏必然存在重量减少和增加的过程。</a:t>
            </a:r>
            <a:endParaRPr lang="en-US" altLang="zh-CN" sz="16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962792" y="1631510"/>
            <a:ext cx="5919781" cy="4677306"/>
            <a:chOff x="1041115" y="2004497"/>
            <a:chExt cx="5927204" cy="46774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3"/>
                <p:cNvSpPr/>
                <p:nvPr/>
              </p:nvSpPr>
              <p:spPr>
                <a:xfrm>
                  <a:off x="1041115" y="2004497"/>
                  <a:ext cx="5927204" cy="467740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10000"/>
                    </a:lnSpc>
                  </a:pPr>
                  <a:r>
                    <a:rPr lang="zh-CN" altLang="en-US" dirty="0" smtClean="0"/>
                    <a:t>沙砾是由大</a:t>
                  </a:r>
                  <a:r>
                    <a:rPr lang="zh-CN" altLang="en-US" dirty="0"/>
                    <a:t>量质点构成的</a:t>
                  </a:r>
                  <a:r>
                    <a:rPr lang="zh-CN" altLang="en-US" dirty="0">
                      <a:solidFill>
                        <a:srgbClr val="FF0000"/>
                      </a:solidFill>
                    </a:rPr>
                    <a:t>质点组</a:t>
                  </a:r>
                  <a:r>
                    <a:rPr lang="zh-CN" altLang="en-US" dirty="0" smtClean="0"/>
                    <a:t>。其基本动力学方程为</a:t>
                  </a:r>
                  <a:endParaRPr lang="en-US" altLang="zh-CN" dirty="0" smtClean="0"/>
                </a:p>
                <a:p>
                  <a:pPr>
                    <a:lnSpc>
                      <a:spcPct val="110000"/>
                    </a:lnSpc>
                  </a:pPr>
                  <a:endParaRPr lang="en-US" altLang="zh-CN" dirty="0" smtClean="0"/>
                </a:p>
                <a:p>
                  <a:pPr>
                    <a:lnSpc>
                      <a:spcPct val="110000"/>
                    </a:lnSpc>
                  </a:pPr>
                  <a:endParaRPr lang="en-US" altLang="zh-CN" dirty="0"/>
                </a:p>
                <a:p>
                  <a:pPr>
                    <a:lnSpc>
                      <a:spcPct val="110000"/>
                    </a:lnSpc>
                  </a:pPr>
                  <a:endParaRPr lang="en-US" altLang="zh-CN" dirty="0" smtClean="0"/>
                </a:p>
                <a:p>
                  <a:pPr>
                    <a:lnSpc>
                      <a:spcPct val="110000"/>
                    </a:lnSpc>
                  </a:pPr>
                  <a:r>
                    <a:rPr lang="zh-CN" altLang="en-US" dirty="0"/>
                    <a:t>沙</a:t>
                  </a:r>
                  <a:r>
                    <a:rPr lang="zh-CN" altLang="en-US" dirty="0" smtClean="0"/>
                    <a:t>漏合外力包括重力和支持力两部分，称</a:t>
                  </a:r>
                  <a:r>
                    <a:rPr lang="zh-CN" altLang="en-US" dirty="0"/>
                    <a:t>量得到的沙漏</a:t>
                  </a:r>
                  <a:r>
                    <a:rPr lang="zh-CN" altLang="en-US" dirty="0" smtClean="0"/>
                    <a:t>总重实际上</a:t>
                  </a:r>
                  <a:r>
                    <a:rPr lang="zh-CN" altLang="en-US" dirty="0"/>
                    <a:t>是天平底座对沙漏的</a:t>
                  </a:r>
                  <a:r>
                    <a:rPr lang="zh-CN" altLang="en-US" dirty="0">
                      <a:solidFill>
                        <a:srgbClr val="FF0000"/>
                      </a:solidFill>
                    </a:rPr>
                    <a:t>支持</a:t>
                  </a:r>
                  <a:r>
                    <a:rPr lang="zh-CN" altLang="en-US" dirty="0" smtClean="0">
                      <a:solidFill>
                        <a:srgbClr val="FF0000"/>
                      </a:solidFill>
                    </a:rPr>
                    <a:t>力</a:t>
                  </a:r>
                  <a:r>
                    <a:rPr lang="zh-CN" altLang="en-US" dirty="0" smtClean="0"/>
                    <a:t>。</a:t>
                  </a:r>
                  <a:endParaRPr lang="en-US" altLang="zh-CN" dirty="0" smtClean="0"/>
                </a:p>
                <a:p>
                  <a:pPr>
                    <a:lnSpc>
                      <a:spcPct val="110000"/>
                    </a:lnSpc>
                  </a:pPr>
                  <a:endParaRPr lang="en-US" altLang="zh-CN" dirty="0" smtClean="0"/>
                </a:p>
                <a:p>
                  <a:pPr>
                    <a:lnSpc>
                      <a:spcPct val="110000"/>
                    </a:lnSpc>
                  </a:pPr>
                  <a:endParaRPr lang="en-US" altLang="zh-CN" dirty="0"/>
                </a:p>
                <a:p>
                  <a:pPr>
                    <a:lnSpc>
                      <a:spcPct val="110000"/>
                    </a:lnSpc>
                  </a:pPr>
                  <a:endParaRPr lang="en-US" altLang="zh-CN" dirty="0" smtClean="0"/>
                </a:p>
                <a:p>
                  <a:pPr>
                    <a:lnSpc>
                      <a:spcPct val="110000"/>
                    </a:lnSpc>
                  </a:pPr>
                  <a:endParaRPr lang="en-US" altLang="zh-CN" dirty="0" smtClean="0"/>
                </a:p>
                <a:p>
                  <a:pPr>
                    <a:lnSpc>
                      <a:spcPct val="110000"/>
                    </a:lnSpc>
                  </a:pPr>
                  <a:r>
                    <a:rPr lang="zh-CN" altLang="en-US" dirty="0" smtClean="0"/>
                    <a:t>沙漏流动中称量质量的变化量即为支持力与静止质量之差</a:t>
                  </a:r>
                  <a:endParaRPr lang="en-US" altLang="zh-CN" dirty="0" smtClean="0"/>
                </a:p>
                <a:p>
                  <a:pPr>
                    <a:lnSpc>
                      <a:spcPct val="110000"/>
                    </a:lnSpc>
                  </a:pPr>
                  <a:endParaRPr lang="en-US" altLang="zh-CN" dirty="0" smtClean="0"/>
                </a:p>
                <a:p>
                  <a:pPr>
                    <a:lnSpc>
                      <a:spcPct val="11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∆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num>
                          <m:den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den>
                        </m:f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altLang="zh-CN" b="1" dirty="0" smtClean="0"/>
                </a:p>
                <a:p>
                  <a:pPr>
                    <a:lnSpc>
                      <a:spcPct val="110000"/>
                    </a:lnSpc>
                  </a:pPr>
                  <a:endParaRPr lang="en-US" altLang="zh-CN" dirty="0"/>
                </a:p>
              </p:txBody>
            </p:sp>
          </mc:Choice>
          <mc:Fallback xmlns="">
            <p:sp>
              <p:nvSpPr>
                <p:cNvPr id="7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1115" y="2004497"/>
                  <a:ext cx="5927204" cy="4677402"/>
                </a:xfrm>
                <a:prstGeom prst="rect">
                  <a:avLst/>
                </a:prstGeom>
                <a:blipFill>
                  <a:blip r:embed="rId8"/>
                  <a:stretch>
                    <a:fillRect l="-927" t="-1043" r="-41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2305795" y="4074884"/>
                  <a:ext cx="3790205" cy="7877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altLang="zh-CN" b="1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num>
                              <m:den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den>
                            </m:f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𝒈</m:t>
                            </m:r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dirty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5795" y="4074884"/>
                  <a:ext cx="3790205" cy="78771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2795266" y="2398834"/>
                  <a:ext cx="2202461" cy="7877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dirty="0"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e>
                              <m:sub>
                                <m:r>
                                  <a:rPr lang="en-US" altLang="zh-CN" b="1" i="1" dirty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nary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altLang="zh-CN" b="1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den>
                            </m:f>
                          </m:e>
                        </m:nary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5266" y="2398834"/>
                  <a:ext cx="2202461" cy="78771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矩形 23"/>
          <p:cNvSpPr/>
          <p:nvPr/>
        </p:nvSpPr>
        <p:spPr>
          <a:xfrm>
            <a:off x="888636" y="1172524"/>
            <a:ext cx="2031325" cy="4647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200" b="1" dirty="0">
                <a:solidFill>
                  <a:srgbClr val="FF0000"/>
                </a:solidFill>
                <a:latin typeface="+mj-ea"/>
                <a:ea typeface="+mj-ea"/>
              </a:rPr>
              <a:t>A. </a:t>
            </a:r>
            <a:r>
              <a:rPr lang="zh-CN" altLang="en-US" sz="2200" b="1" dirty="0">
                <a:solidFill>
                  <a:srgbClr val="FF0000"/>
                </a:solidFill>
                <a:latin typeface="+mj-ea"/>
                <a:ea typeface="+mj-ea"/>
              </a:rPr>
              <a:t>基本解释：</a:t>
            </a:r>
            <a:endParaRPr lang="en-US" altLang="zh-CN" sz="22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956729" y="1577186"/>
            <a:ext cx="5893189" cy="3019442"/>
            <a:chOff x="5073321" y="3376368"/>
            <a:chExt cx="5499749" cy="288054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3321" y="3376368"/>
              <a:ext cx="3891548" cy="2424825"/>
            </a:xfrm>
            <a:prstGeom prst="rect">
              <a:avLst/>
            </a:prstGeom>
          </p:spPr>
        </p:pic>
        <p:sp>
          <p:nvSpPr>
            <p:cNvPr id="26" name="矩形 25"/>
            <p:cNvSpPr/>
            <p:nvPr/>
          </p:nvSpPr>
          <p:spPr>
            <a:xfrm>
              <a:off x="5933326" y="3652463"/>
              <a:ext cx="955496" cy="1972638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7929938" y="3376368"/>
              <a:ext cx="921250" cy="980929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直接连接符 27"/>
            <p:cNvCxnSpPr>
              <a:endCxn id="32" idx="1"/>
            </p:cNvCxnSpPr>
            <p:nvPr/>
          </p:nvCxnSpPr>
          <p:spPr>
            <a:xfrm>
              <a:off x="6888822" y="5625101"/>
              <a:ext cx="420885" cy="477923"/>
            </a:xfrm>
            <a:prstGeom prst="line">
              <a:avLst/>
            </a:prstGeom>
            <a:ln w="9525" cap="flat" cmpd="sng" algn="ctr">
              <a:solidFill>
                <a:schemeClr val="accent5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8859103" y="4357297"/>
              <a:ext cx="290265" cy="368059"/>
            </a:xfrm>
            <a:prstGeom prst="line">
              <a:avLst/>
            </a:prstGeom>
            <a:ln w="9525" cap="flat" cmpd="sng" algn="ctr">
              <a:solidFill>
                <a:schemeClr val="accent5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7377178" y="4191322"/>
              <a:ext cx="826915" cy="853837"/>
            </a:xfrm>
            <a:prstGeom prst="line">
              <a:avLst/>
            </a:prstGeom>
            <a:ln w="9525" cap="flat" cmpd="sng" algn="ctr">
              <a:solidFill>
                <a:schemeClr val="accent5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1" name="文本框 30"/>
            <p:cNvSpPr txBox="1"/>
            <p:nvPr/>
          </p:nvSpPr>
          <p:spPr>
            <a:xfrm>
              <a:off x="9035686" y="4857035"/>
              <a:ext cx="15373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/>
                <a:t>重量增加</a:t>
              </a:r>
              <a:endParaRPr lang="zh-CN" altLang="en-US" sz="1400" dirty="0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309707" y="5949136"/>
              <a:ext cx="15373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/>
                <a:t>重量减少</a:t>
              </a:r>
              <a:endParaRPr lang="zh-CN" altLang="en-US" sz="1400" dirty="0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082495" y="5065165"/>
              <a:ext cx="15373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/>
                <a:t>重量稳定</a:t>
              </a:r>
              <a:endParaRPr lang="zh-CN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80497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Theory &amp; Explanation </a:t>
            </a:r>
            <a:r>
              <a:rPr lang="zh-CN" altLang="en-US" dirty="0"/>
              <a:t>理论与解释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181490" y="1803115"/>
                <a:ext cx="6419172" cy="4816221"/>
              </a:xfrm>
            </p:spPr>
            <p:txBody>
              <a:bodyPr>
                <a:noAutofit/>
              </a:bodyPr>
              <a:lstStyle/>
              <a:p>
                <a:pPr marL="457200" indent="-457200">
                  <a:lnSpc>
                    <a:spcPct val="150000"/>
                  </a:lnSpc>
                  <a:buAutoNum type="alphaUcPeriod"/>
                </a:pPr>
                <a:r>
                  <a:rPr lang="zh-CN" altLang="en-US" sz="1600" dirty="0" smtClean="0"/>
                  <a:t>理清思路，沙漏分为</a:t>
                </a:r>
                <a:r>
                  <a:rPr lang="en-US" altLang="zh-CN" sz="1600" dirty="0"/>
                  <a:t>I,II,III</a:t>
                </a:r>
                <a:r>
                  <a:rPr lang="zh-CN" altLang="en-US" sz="1600" dirty="0"/>
                  <a:t>三部分，简化</a:t>
                </a:r>
                <a:r>
                  <a:rPr lang="zh-CN" altLang="en-US" sz="1600" dirty="0" smtClean="0"/>
                  <a:t>沙漏形状</a:t>
                </a:r>
                <a:r>
                  <a:rPr lang="zh-CN" altLang="en-US" sz="1600" dirty="0"/>
                  <a:t>的</a:t>
                </a:r>
                <a:r>
                  <a:rPr lang="zh-CN" altLang="en-US" sz="1600" dirty="0" smtClean="0"/>
                  <a:t>影响</a:t>
                </a:r>
                <a:endParaRPr lang="en-US" altLang="zh-CN" sz="1600" dirty="0"/>
              </a:p>
              <a:p>
                <a:pPr marL="457200" indent="-457200">
                  <a:lnSpc>
                    <a:spcPct val="150000"/>
                  </a:lnSpc>
                  <a:buAutoNum type="alphaUcPeriod"/>
                </a:pPr>
                <a:r>
                  <a:rPr lang="zh-CN" altLang="en-US" sz="1600" dirty="0" smtClean="0"/>
                  <a:t>三</a:t>
                </a:r>
                <a:r>
                  <a:rPr lang="zh-CN" altLang="en-US" sz="1600" dirty="0"/>
                  <a:t>部分中质点的数量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随时间</a:t>
                </a:r>
                <a:r>
                  <a:rPr lang="zh-CN" altLang="en-US" sz="1600" dirty="0" smtClean="0">
                    <a:solidFill>
                      <a:srgbClr val="FF0000"/>
                    </a:solidFill>
                  </a:rPr>
                  <a:t>变化，</a:t>
                </a:r>
                <a:r>
                  <a:rPr lang="zh-CN" altLang="en-US" sz="1600" dirty="0" smtClean="0"/>
                  <a:t>视为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变质量系统</a:t>
                </a:r>
                <a:r>
                  <a:rPr lang="zh-CN" altLang="en-US" sz="1600" dirty="0" smtClean="0"/>
                  <a:t>。记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/>
                  <a:t>为某部分总质量，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/>
                  <a:t>为该部分质心加速度，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dirty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zh-CN" altLang="en-US" sz="1600" i="1" dirty="0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sz="1600" dirty="0"/>
                  <a:t>该部分收到的合外力，其中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𝐼𝐼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𝐼𝐼𝐼</m:t>
                    </m:r>
                  </m:oMath>
                </a14:m>
                <a:endParaRPr lang="en-US" altLang="zh-CN" sz="16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1600" dirty="0" smtClean="0"/>
                  <a:t>	</a:t>
                </a:r>
                <a:r>
                  <a:rPr lang="zh-CN" altLang="en-US" sz="1600" dirty="0" smtClean="0"/>
                  <a:t>变</a:t>
                </a:r>
                <a:r>
                  <a:rPr lang="zh-CN" altLang="en-US" sz="1600" dirty="0"/>
                  <a:t>质量体系的动力学方程</a:t>
                </a:r>
                <a:r>
                  <a:rPr lang="zh-CN" altLang="en-US" sz="1600" dirty="0" smtClean="0"/>
                  <a:t>：</a:t>
                </a:r>
                <a:endParaRPr lang="en-US" altLang="zh-CN" sz="1600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sz="16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1600" dirty="0" smtClean="0"/>
                  <a:t>	</a:t>
                </a:r>
                <a:r>
                  <a:rPr lang="zh-CN" altLang="en-US" sz="1600" dirty="0" smtClean="0"/>
                  <a:t>总质量守恒，因而第一项求和为零</a:t>
                </a:r>
                <a:endParaRPr lang="en-US" altLang="zh-CN" sz="1600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sz="16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1600" dirty="0" smtClean="0"/>
                  <a:t>	</a:t>
                </a:r>
                <a:r>
                  <a:rPr lang="zh-CN" altLang="en-US" sz="1600" dirty="0" smtClean="0"/>
                  <a:t>体系</a:t>
                </a:r>
                <a:r>
                  <a:rPr lang="zh-CN" altLang="en-US" sz="1600" dirty="0"/>
                  <a:t>总合</a:t>
                </a:r>
                <a:r>
                  <a:rPr lang="zh-CN" altLang="en-US" sz="1600" dirty="0" smtClean="0"/>
                  <a:t>外力</a:t>
                </a:r>
                <a:endParaRPr lang="en-US" altLang="zh-CN" sz="1600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zh-CN" altLang="en-US" sz="16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1490" y="1803115"/>
                <a:ext cx="6419172" cy="4816221"/>
              </a:xfrm>
              <a:blipFill>
                <a:blip r:embed="rId2"/>
                <a:stretch>
                  <a:fillRect l="-3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86530-6FCB-4838-80C6-CB5030A3CBC3}" type="datetime1">
              <a:rPr lang="zh-CN" altLang="en-US" smtClean="0"/>
              <a:t>2018/9/19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No.13 Weighting Time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2CFC-7F60-4F6C-8CCA-779BE906C841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203001" y="1187448"/>
            <a:ext cx="4017446" cy="4647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200" b="1" u="sng" dirty="0" smtClean="0">
                <a:solidFill>
                  <a:srgbClr val="FF0000"/>
                </a:solidFill>
                <a:latin typeface="+mj-ea"/>
                <a:ea typeface="+mj-ea"/>
              </a:rPr>
              <a:t>B. </a:t>
            </a:r>
            <a:r>
              <a:rPr lang="zh-CN" altLang="en-US" sz="2200" b="1" u="sng" dirty="0" smtClean="0">
                <a:solidFill>
                  <a:srgbClr val="FF0000"/>
                </a:solidFill>
                <a:latin typeface="+mj-ea"/>
                <a:ea typeface="+mj-ea"/>
              </a:rPr>
              <a:t>核心</a:t>
            </a:r>
            <a:r>
              <a:rPr lang="zh-CN" altLang="en-US" sz="2200" b="1" u="sng" dirty="0">
                <a:solidFill>
                  <a:srgbClr val="FF0000"/>
                </a:solidFill>
                <a:latin typeface="+mj-ea"/>
                <a:ea typeface="+mj-ea"/>
              </a:rPr>
              <a:t>思路：求解质心加速度</a:t>
            </a:r>
            <a:endParaRPr lang="en-US" altLang="zh-CN" sz="2200" b="1" u="sng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430379" y="1306382"/>
            <a:ext cx="1375125" cy="4698085"/>
            <a:chOff x="430379" y="1306382"/>
            <a:chExt cx="1375125" cy="4698085"/>
          </a:xfrm>
        </p:grpSpPr>
        <p:grpSp>
          <p:nvGrpSpPr>
            <p:cNvPr id="8" name="Group 11"/>
            <p:cNvGrpSpPr/>
            <p:nvPr/>
          </p:nvGrpSpPr>
          <p:grpSpPr>
            <a:xfrm>
              <a:off x="430379" y="1306382"/>
              <a:ext cx="1375125" cy="4698085"/>
              <a:chOff x="1007028" y="1447780"/>
              <a:chExt cx="1375125" cy="4698085"/>
            </a:xfrm>
          </p:grpSpPr>
          <p:sp>
            <p:nvSpPr>
              <p:cNvPr id="9" name="Rectangle 28"/>
              <p:cNvSpPr/>
              <p:nvPr/>
            </p:nvSpPr>
            <p:spPr>
              <a:xfrm>
                <a:off x="1063775" y="1447780"/>
                <a:ext cx="1318378" cy="708898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" name="Straight Arrow Connector 7"/>
              <p:cNvCxnSpPr/>
              <p:nvPr/>
            </p:nvCxnSpPr>
            <p:spPr>
              <a:xfrm>
                <a:off x="1445708" y="2878214"/>
                <a:ext cx="8313" cy="13799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Isosceles Triangle 8"/>
              <p:cNvSpPr/>
              <p:nvPr/>
            </p:nvSpPr>
            <p:spPr>
              <a:xfrm rot="10800000">
                <a:off x="1069724" y="2161328"/>
                <a:ext cx="1293869" cy="763217"/>
              </a:xfrm>
              <a:prstGeom prst="triangl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Rectangle 10"/>
              <p:cNvSpPr/>
              <p:nvPr/>
            </p:nvSpPr>
            <p:spPr>
              <a:xfrm>
                <a:off x="1078795" y="4383149"/>
                <a:ext cx="1296420" cy="176056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v</a:t>
                </a:r>
                <a:endParaRPr lang="zh-CN" altLang="en-US" dirty="0"/>
              </a:p>
            </p:txBody>
          </p:sp>
          <p:sp>
            <p:nvSpPr>
              <p:cNvPr id="13" name="Isosceles Triangle 14"/>
              <p:cNvSpPr/>
              <p:nvPr/>
            </p:nvSpPr>
            <p:spPr>
              <a:xfrm rot="10800000" flipV="1">
                <a:off x="1093971" y="4989965"/>
                <a:ext cx="1256304" cy="439528"/>
              </a:xfrm>
              <a:prstGeom prst="triangl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TextBox 15"/>
              <p:cNvSpPr txBox="1"/>
              <p:nvPr/>
            </p:nvSpPr>
            <p:spPr>
              <a:xfrm>
                <a:off x="1600358" y="1989434"/>
                <a:ext cx="2576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I</a:t>
                </a:r>
                <a:endParaRPr lang="zh-CN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20"/>
                  <p:cNvSpPr txBox="1"/>
                  <p:nvPr/>
                </p:nvSpPr>
                <p:spPr>
                  <a:xfrm>
                    <a:off x="1587201" y="2680237"/>
                    <a:ext cx="76477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87201" y="2680237"/>
                    <a:ext cx="764771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Rectangle 13"/>
              <p:cNvSpPr/>
              <p:nvPr/>
            </p:nvSpPr>
            <p:spPr>
              <a:xfrm>
                <a:off x="1638530" y="2833311"/>
                <a:ext cx="157941" cy="220618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555868" y="3103852"/>
                <a:ext cx="3657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II</a:t>
                </a:r>
                <a:endParaRPr lang="zh-CN" altLang="en-US" dirty="0"/>
              </a:p>
            </p:txBody>
          </p:sp>
          <p:sp>
            <p:nvSpPr>
              <p:cNvPr id="18" name="Rectangle 27"/>
              <p:cNvSpPr/>
              <p:nvPr/>
            </p:nvSpPr>
            <p:spPr>
              <a:xfrm>
                <a:off x="1078794" y="5425837"/>
                <a:ext cx="1296420" cy="71787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513075" y="5428501"/>
                <a:ext cx="4322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III</a:t>
                </a:r>
                <a:endParaRPr lang="zh-CN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矩形 19"/>
                  <p:cNvSpPr/>
                  <p:nvPr/>
                </p:nvSpPr>
                <p:spPr>
                  <a:xfrm>
                    <a:off x="1007028" y="1777759"/>
                    <a:ext cx="48596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" name="矩形 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7028" y="1777759"/>
                    <a:ext cx="485967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矩形 20"/>
                  <p:cNvSpPr/>
                  <p:nvPr/>
                </p:nvSpPr>
                <p:spPr>
                  <a:xfrm>
                    <a:off x="1385632" y="2342922"/>
                    <a:ext cx="55970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𝑰𝑰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" name="矩形 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85632" y="2342922"/>
                    <a:ext cx="55970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矩形 21"/>
                  <p:cNvSpPr/>
                  <p:nvPr/>
                </p:nvSpPr>
                <p:spPr>
                  <a:xfrm>
                    <a:off x="1053854" y="5776533"/>
                    <a:ext cx="63344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𝑰𝑰𝑰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" name="矩形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3854" y="5776533"/>
                    <a:ext cx="633443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/>
                <p:cNvSpPr txBox="1"/>
                <p:nvPr/>
              </p:nvSpPr>
              <p:spPr>
                <a:xfrm>
                  <a:off x="673477" y="2473698"/>
                  <a:ext cx="34874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27" name="文本框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477" y="2473698"/>
                  <a:ext cx="348748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4332013" y="4804431"/>
                <a:ext cx="1803407" cy="7630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)=</m:t>
                          </m:r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013" y="4804431"/>
                <a:ext cx="1803407" cy="76302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3346553" y="3897339"/>
                <a:ext cx="3865077" cy="618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f>
                        <m:f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f>
                        <m:f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b="1" i="1" dirty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6553" y="3897339"/>
                <a:ext cx="3865077" cy="61824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4322910" y="5580390"/>
                <a:ext cx="2993684" cy="7630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𝑎𝑙𝑙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nary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f>
                            <m:f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b="1" i="1" dirty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910" y="5580390"/>
                <a:ext cx="2993684" cy="76302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8727876" y="1660831"/>
                <a:ext cx="6096000" cy="144655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sz="2000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 沙体密度</a:t>
                </a:r>
                <a:endParaRPr lang="en-US" altLang="zh-CN" sz="20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altLang="zh-CN" sz="2000" i="1" dirty="0">
                    <a:solidFill>
                      <a:schemeClr val="accent1">
                        <a:lumMod val="75000"/>
                      </a:schemeClr>
                    </a:solidFill>
                  </a:rPr>
                  <a:t>H </a:t>
                </a:r>
                <a:r>
                  <a:rPr lang="zh-CN" alt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漏斗口倾倒高度</a:t>
                </a:r>
                <a:endParaRPr lang="en-US" altLang="zh-CN" sz="20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000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总</a:t>
                </a:r>
                <a:r>
                  <a:rPr lang="zh-CN" altLang="en-US" sz="20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质量</a:t>
                </a:r>
                <a:endParaRPr lang="en-US" altLang="zh-CN" sz="2000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𝐼𝐼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𝐼𝐼𝐼</m:t>
                        </m:r>
                      </m:sub>
                    </m:sSub>
                  </m:oMath>
                </a14:m>
                <a:r>
                  <a:rPr lang="en-US" altLang="zh-CN" sz="20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zh-CN" altLang="en-US" sz="20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三部分横截面积</a:t>
                </a:r>
                <a:endParaRPr lang="en-US" altLang="zh-CN" sz="2000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7876" y="1660831"/>
                <a:ext cx="6096000" cy="1446550"/>
              </a:xfrm>
              <a:prstGeom prst="rect">
                <a:avLst/>
              </a:prstGeom>
              <a:blipFill>
                <a:blip r:embed="rId19"/>
                <a:stretch>
                  <a:fillRect l="-1100" t="-2941" b="-33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7713654" y="3771073"/>
                <a:ext cx="3697351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𝑸</m:t>
                    </m:r>
                    <m:d>
                      <m:dPr>
                        <m:ctrlPr>
                          <a:rPr lang="en-US" altLang="zh-CN" sz="20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zh-CN" sz="2000" b="1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000" b="1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单位时间内从</a:t>
                </a:r>
                <a:r>
                  <a:rPr lang="en-US" altLang="zh-CN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I</a:t>
                </a:r>
                <a:r>
                  <a:rPr lang="zh-CN" altLang="en-US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部分进入</a:t>
                </a:r>
                <a:r>
                  <a:rPr lang="en-US" altLang="zh-CN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II</a:t>
                </a:r>
                <a:r>
                  <a:rPr lang="zh-CN" altLang="en-US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部分的沙</a:t>
                </a:r>
                <a:r>
                  <a:rPr lang="zh-CN" altLang="en-US" sz="2000" b="1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流质</a:t>
                </a:r>
                <a:endParaRPr lang="en-US" altLang="zh-CN" sz="2000" b="1" i="1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sz="2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d>
                      <m:dPr>
                        <m:ctrlPr>
                          <a:rPr lang="en-US" altLang="zh-CN" sz="20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zh-CN" altLang="en-US" sz="2000" b="1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：</m:t>
                    </m:r>
                    <m:r>
                      <a:rPr lang="zh-CN" altLang="en-US" sz="2000" b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单位</m:t>
                    </m:r>
                  </m:oMath>
                </a14:m>
                <a:r>
                  <a:rPr lang="zh-CN" altLang="en-US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时间内从</a:t>
                </a:r>
                <a:r>
                  <a:rPr lang="en-US" altLang="zh-CN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II</a:t>
                </a:r>
                <a:r>
                  <a:rPr lang="zh-CN" altLang="en-US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部分流入</a:t>
                </a:r>
                <a:r>
                  <a:rPr lang="en-US" altLang="zh-CN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III</a:t>
                </a:r>
                <a:r>
                  <a:rPr lang="zh-CN" altLang="en-US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部分的沙质量</a:t>
                </a:r>
                <a:endParaRPr lang="en-US" altLang="zh-CN" sz="20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3654" y="3771073"/>
                <a:ext cx="3697351" cy="1323439"/>
              </a:xfrm>
              <a:prstGeom prst="rect">
                <a:avLst/>
              </a:prstGeom>
              <a:blipFill>
                <a:blip r:embed="rId20"/>
                <a:stretch>
                  <a:fillRect l="-1647" t="-3687" r="-824" b="-78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761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774" y="1194486"/>
            <a:ext cx="2765158" cy="354433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Theory &amp; Explanation </a:t>
            </a:r>
            <a:r>
              <a:rPr lang="zh-CN" altLang="en-US" dirty="0"/>
              <a:t>理论与解释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86530-6FCB-4838-80C6-CB5030A3CBC3}" type="datetime1">
              <a:rPr lang="zh-CN" altLang="en-US" smtClean="0"/>
              <a:t>2018/9/19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Problem No.13 Weighting Time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2CFC-7F60-4F6C-8CCA-779BE906C841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06321" y="1182391"/>
            <a:ext cx="406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  <a:latin typeface="+mj-ea"/>
                <a:ea typeface="+mj-ea"/>
              </a:rPr>
              <a:t>C. </a:t>
            </a:r>
            <a:r>
              <a:rPr lang="zh-CN" altLang="en-US" sz="2400" b="1" dirty="0" smtClean="0">
                <a:solidFill>
                  <a:srgbClr val="FF0000"/>
                </a:solidFill>
                <a:latin typeface="+mj-ea"/>
                <a:ea typeface="+mj-ea"/>
              </a:rPr>
              <a:t>运动分析</a:t>
            </a:r>
            <a:endParaRPr lang="zh-CN" altLang="en-US" sz="2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25344" y="2130356"/>
            <a:ext cx="776943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b="1" dirty="0" smtClean="0"/>
              <a:t>I</a:t>
            </a:r>
            <a:r>
              <a:rPr lang="zh-CN" altLang="en-US" b="1" dirty="0"/>
              <a:t>部分</a:t>
            </a:r>
            <a:r>
              <a:rPr lang="zh-CN" altLang="en-US" b="1" dirty="0" smtClean="0"/>
              <a:t>在</a:t>
            </a:r>
            <a:r>
              <a:rPr lang="zh-CN" altLang="en-US" b="1" dirty="0" smtClean="0">
                <a:solidFill>
                  <a:srgbClr val="FF0000"/>
                </a:solidFill>
              </a:rPr>
              <a:t>漏斗</a:t>
            </a:r>
            <a:r>
              <a:rPr lang="zh-CN" altLang="en-US" b="1" dirty="0">
                <a:solidFill>
                  <a:srgbClr val="FF0000"/>
                </a:solidFill>
              </a:rPr>
              <a:t>口处</a:t>
            </a:r>
            <a:r>
              <a:rPr lang="zh-CN" altLang="en-US" b="1" dirty="0" smtClean="0">
                <a:solidFill>
                  <a:srgbClr val="FF0000"/>
                </a:solidFill>
              </a:rPr>
              <a:t>加速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altLang="zh-CN" b="1" dirty="0" smtClean="0"/>
              <a:t>II</a:t>
            </a:r>
            <a:r>
              <a:rPr lang="zh-CN" altLang="en-US" b="1" dirty="0" smtClean="0"/>
              <a:t>部分</a:t>
            </a:r>
            <a:r>
              <a:rPr lang="zh-CN" altLang="en-US" b="1" dirty="0" smtClean="0">
                <a:solidFill>
                  <a:srgbClr val="FF0000"/>
                </a:solidFill>
              </a:rPr>
              <a:t>失重产生的加速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lang="en-US" altLang="zh-CN" b="1" dirty="0" smtClean="0"/>
          </a:p>
          <a:p>
            <a:pPr marL="342900" indent="-342900">
              <a:buAutoNum type="arabicPeriod"/>
            </a:pPr>
            <a:endParaRPr lang="en-US" altLang="zh-CN" b="1" dirty="0" smtClean="0"/>
          </a:p>
          <a:p>
            <a:pPr marL="342900" indent="-342900">
              <a:buAutoNum type="arabicPeriod"/>
            </a:pPr>
            <a:endParaRPr lang="en-US" altLang="zh-CN" b="1" dirty="0"/>
          </a:p>
          <a:p>
            <a:pPr marL="342900" indent="-342900">
              <a:buAutoNum type="arabicPeriod"/>
            </a:pPr>
            <a:endParaRPr lang="en-US" altLang="zh-CN" b="1" dirty="0"/>
          </a:p>
          <a:p>
            <a:pPr marL="342900" indent="-342900">
              <a:buAutoNum type="arabicPeriod" startAt="3"/>
            </a:pPr>
            <a:r>
              <a:rPr lang="en-US" altLang="zh-CN" b="1" dirty="0"/>
              <a:t>III</a:t>
            </a:r>
            <a:r>
              <a:rPr lang="zh-CN" altLang="en-US" b="1" dirty="0"/>
              <a:t>部分</a:t>
            </a:r>
            <a:r>
              <a:rPr lang="zh-CN" altLang="en-US" b="1" dirty="0">
                <a:solidFill>
                  <a:srgbClr val="FF0000"/>
                </a:solidFill>
              </a:rPr>
              <a:t>冲击</a:t>
            </a:r>
            <a:r>
              <a:rPr lang="zh-CN" altLang="en-US" b="1" dirty="0" smtClean="0">
                <a:solidFill>
                  <a:srgbClr val="FF0000"/>
                </a:solidFill>
              </a:rPr>
              <a:t>加速度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 startAt="3"/>
            </a:pPr>
            <a:endParaRPr lang="en-US" altLang="zh-CN" b="1" dirty="0"/>
          </a:p>
          <a:p>
            <a:pPr marL="342900" indent="-342900">
              <a:buAutoNum type="arabicPeriod" startAt="3"/>
            </a:pPr>
            <a:endParaRPr lang="en-US" altLang="zh-CN" b="1" dirty="0" smtClean="0"/>
          </a:p>
          <a:p>
            <a:pPr marL="342900" indent="-342900">
              <a:buFontTx/>
              <a:buAutoNum type="arabicPeriod" startAt="3"/>
            </a:pP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</a:rPr>
              <a:t>可忽略：</a:t>
            </a:r>
            <a:r>
              <a:rPr lang="en-US" altLang="zh-CN" b="1" dirty="0" smtClean="0"/>
              <a:t>I</a:t>
            </a:r>
            <a:r>
              <a:rPr lang="zh-CN" altLang="en-US" b="1" dirty="0"/>
              <a:t>上部沙子</a:t>
            </a:r>
            <a:r>
              <a:rPr lang="zh-CN" altLang="en-US" b="1" dirty="0">
                <a:solidFill>
                  <a:srgbClr val="FF0000"/>
                </a:solidFill>
              </a:rPr>
              <a:t>填补至下部的</a:t>
            </a:r>
            <a:r>
              <a:rPr lang="zh-CN" altLang="en-US" b="1" dirty="0" smtClean="0">
                <a:solidFill>
                  <a:srgbClr val="FF0000"/>
                </a:solidFill>
              </a:rPr>
              <a:t>加速度</a:t>
            </a:r>
            <a:r>
              <a:rPr lang="zh-CN" altLang="en-US" b="1" dirty="0" smtClean="0"/>
              <a:t>及</a:t>
            </a:r>
            <a:r>
              <a:rPr lang="en-US" altLang="zh-CN" b="1" dirty="0" smtClean="0"/>
              <a:t>III</a:t>
            </a:r>
            <a:r>
              <a:rPr lang="zh-CN" altLang="en-US" b="1" dirty="0" smtClean="0"/>
              <a:t>部分</a:t>
            </a:r>
            <a:r>
              <a:rPr lang="zh-CN" altLang="en-US" b="1" dirty="0" smtClean="0">
                <a:solidFill>
                  <a:srgbClr val="FF0000"/>
                </a:solidFill>
              </a:rPr>
              <a:t>堆积产生的加速度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342900" indent="-342900">
              <a:buAutoNum type="arabicPeriod" startAt="3"/>
            </a:pPr>
            <a:endParaRPr lang="en-US" altLang="zh-C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2987454" y="2271086"/>
                <a:ext cx="5784206" cy="6951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)=−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𝑓𝑎𝑙𝑙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𝐼𝐼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n-US" altLang="zh-CN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𝑄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i="1" kern="1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𝐼𝐼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454" y="2271086"/>
                <a:ext cx="5784206" cy="6951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2815712" y="3089416"/>
                <a:ext cx="5082583" cy="10958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kern="100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𝑙𝑜𝑠𝑠</m:t>
                          </m:r>
                        </m:sub>
                      </m:sSub>
                      <m:r>
                        <a:rPr lang="en-US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𝐼𝐼</m:t>
                          </m:r>
                        </m:sub>
                      </m:sSub>
                      <m:d>
                        <m:dPr>
                          <m:ctrlP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CN" i="1" kern="100" dirty="0"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𝐼𝐼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712" y="3089416"/>
                <a:ext cx="5082583" cy="10958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接箭头连接符 35"/>
          <p:cNvCxnSpPr/>
          <p:nvPr/>
        </p:nvCxnSpPr>
        <p:spPr>
          <a:xfrm flipV="1">
            <a:off x="6970643" y="3404559"/>
            <a:ext cx="3105010" cy="3466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8325801" y="2618681"/>
            <a:ext cx="17498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942501" y="1688867"/>
            <a:ext cx="6079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u="sng" dirty="0" smtClean="0">
                <a:solidFill>
                  <a:schemeClr val="accent1"/>
                </a:solidFill>
                <a:latin typeface="+mj-ea"/>
                <a:ea typeface="+mj-ea"/>
              </a:rPr>
              <a:t>系统中运动粒子速度变化来自四部分</a:t>
            </a:r>
            <a:endParaRPr lang="zh-CN" altLang="en-US" sz="2400" b="1" u="sng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3547332" y="4302258"/>
                <a:ext cx="2829464" cy="676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kern="100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𝑏𝑜𝑡</m:t>
                          </m:r>
                        </m:sub>
                      </m:sSub>
                      <m:r>
                        <a:rPr lang="en-US" altLang="zh-CN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𝐼𝐼𝐼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altLang="zh-CN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𝑟𝑒𝑙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altLang="zh-CN" b="0" i="1" kern="100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𝐼𝐼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7332" y="4302258"/>
                <a:ext cx="2829464" cy="6769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接箭头连接符 29"/>
          <p:cNvCxnSpPr/>
          <p:nvPr/>
        </p:nvCxnSpPr>
        <p:spPr>
          <a:xfrm flipV="1">
            <a:off x="6453809" y="4249302"/>
            <a:ext cx="3718958" cy="29201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1540548" y="5494576"/>
            <a:ext cx="7942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eriod"/>
            </a:pPr>
            <a:r>
              <a:rPr lang="en-US" altLang="zh-CN" sz="1600" dirty="0" smtClean="0"/>
              <a:t>I,III</a:t>
            </a:r>
            <a:r>
              <a:rPr lang="zh-CN" altLang="en-US" sz="1600" dirty="0" smtClean="0"/>
              <a:t>部分位移产生的质心加速度远小于冲击过程 </a:t>
            </a:r>
            <a:endParaRPr lang="en-US" altLang="zh-CN" sz="1600" dirty="0" smtClean="0"/>
          </a:p>
          <a:p>
            <a:pPr marL="342900" indent="-342900">
              <a:buAutoNum type="alphaLcPeriod"/>
            </a:pPr>
            <a:r>
              <a:rPr lang="zh-CN" altLang="en-US" sz="1600" dirty="0" smtClean="0"/>
              <a:t>二者方向相反，产生的重力变化相互抵消</a:t>
            </a:r>
            <a:endParaRPr lang="en-US" altLang="zh-CN" sz="1600" dirty="0" smtClean="0"/>
          </a:p>
          <a:p>
            <a:pPr marL="342900" indent="-342900">
              <a:buAutoNum type="alphaLcPeriod"/>
            </a:pPr>
            <a:r>
              <a:rPr lang="en-US" altLang="zh-CN" sz="1600" dirty="0" smtClean="0"/>
              <a:t>I,III</a:t>
            </a:r>
            <a:r>
              <a:rPr lang="zh-CN" altLang="en-US" sz="1600" dirty="0" smtClean="0"/>
              <a:t>由于容器形状的任意性无法给出具体形式化表达</a:t>
            </a:r>
            <a:r>
              <a:rPr lang="en-US" altLang="zh-CN" sz="1600" dirty="0" smtClean="0"/>
              <a:t> 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3227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86530-6FCB-4838-80C6-CB5030A3CBC3}" type="datetime1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No.13 Weighting Time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2CFC-7F60-4F6C-8CCA-779BE906C841}" type="slidenum">
              <a:rPr lang="zh-CN" altLang="en-US" smtClean="0"/>
              <a:t>7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55983" y="1848018"/>
                <a:ext cx="10813774" cy="919806"/>
              </a:xfrm>
              <a:ln w="19050"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kern="100" smtClean="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∆</m:t>
                      </m:r>
                      <m:r>
                        <a:rPr lang="en-US" altLang="zh-CN" sz="2400" i="1" kern="100" smtClean="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altLang="zh-CN" sz="2400" b="0" i="1" kern="100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kern="100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kern="100" smtClean="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24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𝑡𝑜𝑝</m:t>
                              </m:r>
                            </m:sub>
                          </m:sSub>
                          <m:r>
                            <a:rPr lang="en-US" altLang="zh-CN" sz="24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24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𝑏𝑜𝑡</m:t>
                              </m:r>
                            </m:sub>
                          </m:sSub>
                          <m:r>
                            <a:rPr lang="en-US" altLang="zh-CN" sz="24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24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𝑙𝑜𝑠𝑠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𝑔</m:t>
                          </m:r>
                        </m:den>
                      </m:f>
                      <m:r>
                        <a:rPr lang="en-US" altLang="zh-CN" sz="24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altLang="zh-CN" sz="2400" b="0" i="1" kern="100" smtClean="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4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4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zh-CN" sz="24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n-US" altLang="zh-CN" sz="24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sz="2400" i="1" kern="100"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𝑄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400" i="1" kern="1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 kern="100"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sup>
                              <m:r>
                                <a:rPr lang="en-US" altLang="zh-CN" sz="24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altLang="zh-CN" sz="24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sz="24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400" i="1" kern="100"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𝐼𝐼</m:t>
                              </m:r>
                            </m:sub>
                          </m:sSub>
                          <m:r>
                            <a:rPr lang="en-US" altLang="zh-CN" sz="24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𝑔</m:t>
                          </m:r>
                        </m:den>
                      </m:f>
                      <m:r>
                        <a:rPr lang="en-US" altLang="zh-CN" sz="2400" b="0" i="1" kern="100" smtClean="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9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5983" y="1848018"/>
                <a:ext cx="10813774" cy="919806"/>
              </a:xfrm>
              <a:blipFill>
                <a:blip r:embed="rId2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标题 1"/>
          <p:cNvSpPr txBox="1">
            <a:spLocks/>
          </p:cNvSpPr>
          <p:nvPr/>
        </p:nvSpPr>
        <p:spPr>
          <a:xfrm>
            <a:off x="838200" y="365125"/>
            <a:ext cx="10515600" cy="8293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Theory &amp; Explanation </a:t>
            </a:r>
            <a:r>
              <a:rPr lang="zh-CN" altLang="en-US" dirty="0" smtClean="0"/>
              <a:t>理论与解释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59124" y="1351485"/>
            <a:ext cx="55209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 smtClean="0">
                <a:solidFill>
                  <a:srgbClr val="FF0000"/>
                </a:solidFill>
                <a:latin typeface="+mj-ea"/>
                <a:ea typeface="+mj-ea"/>
              </a:rPr>
              <a:t>D.</a:t>
            </a:r>
            <a:r>
              <a:rPr lang="zh-CN" altLang="en-US" sz="2200" b="1" dirty="0" smtClean="0">
                <a:solidFill>
                  <a:srgbClr val="FF0000"/>
                </a:solidFill>
                <a:latin typeface="+mj-ea"/>
                <a:ea typeface="+mj-ea"/>
              </a:rPr>
              <a:t>模型建立</a:t>
            </a:r>
            <a:endParaRPr lang="zh-CN" altLang="en-US" sz="22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6616321" y="2922303"/>
                <a:ext cx="28352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p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d>
                        <m:dPr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321" y="2922303"/>
                <a:ext cx="2835215" cy="461665"/>
              </a:xfrm>
              <a:prstGeom prst="rect">
                <a:avLst/>
              </a:prstGeom>
              <a:blipFill>
                <a:blip r:embed="rId6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/>
          <p:cNvSpPr txBox="1"/>
          <p:nvPr/>
        </p:nvSpPr>
        <p:spPr>
          <a:xfrm>
            <a:off x="8370359" y="3762191"/>
            <a:ext cx="3014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u="sng" dirty="0" smtClean="0">
                <a:solidFill>
                  <a:srgbClr val="FF0000"/>
                </a:solidFill>
                <a:latin typeface="+mj-ea"/>
                <a:ea typeface="+mj-ea"/>
              </a:rPr>
              <a:t>延迟效应</a:t>
            </a:r>
            <a:r>
              <a:rPr lang="zh-CN" altLang="en-US" sz="2400" b="1" u="sng" dirty="0" smtClean="0">
                <a:latin typeface="+mj-ea"/>
                <a:ea typeface="+mj-ea"/>
              </a:rPr>
              <a:t>是形成沙漏曲线的根本原因</a:t>
            </a:r>
            <a:endParaRPr lang="zh-CN" altLang="en-US" sz="2400" b="1" u="sng" dirty="0">
              <a:latin typeface="+mj-ea"/>
              <a:ea typeface="+mj-ea"/>
            </a:endParaRPr>
          </a:p>
        </p:txBody>
      </p:sp>
      <p:pic>
        <p:nvPicPr>
          <p:cNvPr id="15" name="内容占位符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2630" y="3767455"/>
            <a:ext cx="4106174" cy="2174905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701615" y="2962685"/>
            <a:ext cx="5038640" cy="2246450"/>
            <a:chOff x="5073322" y="3376368"/>
            <a:chExt cx="6364173" cy="2900552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3322" y="3376368"/>
              <a:ext cx="3891548" cy="2424825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5933326" y="3652463"/>
              <a:ext cx="955496" cy="1972638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7929938" y="3376368"/>
              <a:ext cx="921250" cy="980929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6888822" y="5625101"/>
              <a:ext cx="965771" cy="513708"/>
            </a:xfrm>
            <a:prstGeom prst="line">
              <a:avLst/>
            </a:prstGeom>
            <a:ln w="9525" cap="flat" cmpd="sng" algn="ctr">
              <a:solidFill>
                <a:schemeClr val="accent5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8859103" y="4357297"/>
              <a:ext cx="1096555" cy="231483"/>
            </a:xfrm>
            <a:prstGeom prst="line">
              <a:avLst/>
            </a:prstGeom>
            <a:ln w="9525" cap="flat" cmpd="sng" algn="ctr">
              <a:solidFill>
                <a:schemeClr val="accent5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7377178" y="4191322"/>
              <a:ext cx="1246106" cy="703107"/>
            </a:xfrm>
            <a:prstGeom prst="line">
              <a:avLst/>
            </a:prstGeom>
            <a:ln w="9525" cap="flat" cmpd="sng" algn="ctr">
              <a:solidFill>
                <a:schemeClr val="accent5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9900111" y="4408667"/>
              <a:ext cx="15373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/>
                <a:t>重量增加</a:t>
              </a:r>
              <a:endParaRPr lang="zh-CN" altLang="en-US" sz="1400" dirty="0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854593" y="5969143"/>
              <a:ext cx="15373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/>
                <a:t>重量减少</a:t>
              </a:r>
              <a:endParaRPr lang="zh-CN" altLang="en-US" sz="1400" dirty="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8546749" y="4925356"/>
              <a:ext cx="15373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/>
                <a:t>重量稳定</a:t>
              </a:r>
              <a:endParaRPr lang="zh-CN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9005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Theory &amp; Explanation </a:t>
            </a:r>
            <a:r>
              <a:rPr lang="zh-CN" altLang="en-US" dirty="0" smtClean="0"/>
              <a:t>理论与解释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F93AF-742E-4816-9912-7042CC1749BF}" type="datetime1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Problem No.13 Weighting Time</a:t>
            </a:r>
            <a:endParaRPr lang="zh-CN" altLang="en-US" dirty="0"/>
          </a:p>
        </p:txBody>
      </p:sp>
      <p:sp>
        <p:nvSpPr>
          <p:cNvPr id="29" name="Rectangle 28"/>
          <p:cNvSpPr/>
          <p:nvPr/>
        </p:nvSpPr>
        <p:spPr>
          <a:xfrm>
            <a:off x="5945959" y="3244334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Inherited"/>
              </a:rPr>
              <a:t> 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2CFC-7F60-4F6C-8CCA-779BE906C841}" type="slidenum">
              <a:rPr lang="zh-CN" altLang="en-US" smtClean="0"/>
              <a:t>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866919" y="1874525"/>
                <a:ext cx="1022753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600" dirty="0" smtClean="0">
                    <a:latin typeface="+mn-ea"/>
                  </a:rPr>
                  <a:t>流量初值为</a:t>
                </a:r>
                <a:r>
                  <a:rPr lang="zh-CN" altLang="en-US" sz="1600" dirty="0">
                    <a:latin typeface="+mn-ea"/>
                  </a:rPr>
                  <a:t>零</a:t>
                </a:r>
                <a:r>
                  <a:rPr lang="zh-CN" altLang="en-US" sz="1600" dirty="0" smtClean="0">
                    <a:latin typeface="+mn-ea"/>
                  </a:rPr>
                  <a:t>，开始流动时沙流在重力作用下开始增加，由</a:t>
                </a:r>
                <a:r>
                  <a:rPr lang="en-US" altLang="zh-CN" sz="1600" dirty="0" err="1">
                    <a:latin typeface="+mn-ea"/>
                  </a:rPr>
                  <a:t>Beverloo</a:t>
                </a:r>
                <a:r>
                  <a:rPr lang="zh-CN" altLang="en-US" sz="1600" dirty="0">
                    <a:latin typeface="+mn-ea"/>
                  </a:rPr>
                  <a:t>关</a:t>
                </a:r>
                <a:r>
                  <a:rPr lang="zh-CN" altLang="en-US" sz="1600" dirty="0" smtClean="0">
                    <a:latin typeface="+mn-ea"/>
                  </a:rPr>
                  <a:t>系，沙流最终到达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</a:rPr>
                  <a:t>恒定值</a:t>
                </a:r>
                <a:r>
                  <a:rPr lang="zh-CN" altLang="en-US" sz="1600" dirty="0" smtClean="0">
                    <a:latin typeface="+mn-ea"/>
                  </a:rPr>
                  <a:t>，之后沙流量开始减少并最终减小为零。 这一过程可采用指数拟合。为</a:t>
                </a:r>
                <a:r>
                  <a:rPr lang="zh-CN" altLang="en-US" sz="1600" dirty="0">
                    <a:latin typeface="+mn-ea"/>
                  </a:rPr>
                  <a:t>保证模型</a:t>
                </a:r>
                <a:r>
                  <a:rPr lang="zh-CN" altLang="en-US" sz="1600" u="sng" dirty="0">
                    <a:solidFill>
                      <a:srgbClr val="FF0000"/>
                    </a:solidFill>
                    <a:latin typeface="+mn-ea"/>
                  </a:rPr>
                  <a:t>连续性</a:t>
                </a:r>
                <a:r>
                  <a:rPr lang="zh-CN" altLang="en-US" sz="1600" dirty="0">
                    <a:latin typeface="+mn-ea"/>
                  </a:rPr>
                  <a:t>，</a:t>
                </a:r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 smtClean="0">
                    <a:latin typeface="+mn-ea"/>
                  </a:rPr>
                  <a:t>可</a:t>
                </a:r>
                <a:r>
                  <a:rPr lang="zh-CN" altLang="en-US" sz="1600" dirty="0">
                    <a:latin typeface="+mn-ea"/>
                  </a:rPr>
                  <a:t>使</a:t>
                </a:r>
                <a:r>
                  <a:rPr lang="zh-CN" altLang="en-US" sz="1600" dirty="0" smtClean="0">
                    <a:latin typeface="+mn-ea"/>
                  </a:rPr>
                  <a:t>用</a:t>
                </a:r>
                <a:r>
                  <a:rPr lang="zh-CN" altLang="en-US" sz="1600" dirty="0">
                    <a:latin typeface="+mn-ea"/>
                  </a:rPr>
                  <a:t>无量</a:t>
                </a:r>
                <a:r>
                  <a:rPr lang="zh-CN" altLang="en-US" sz="1600" dirty="0" smtClean="0">
                    <a:latin typeface="+mn-ea"/>
                  </a:rPr>
                  <a:t>纲化常数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</a:rPr>
                  <a:t>进行</a:t>
                </a:r>
                <a:r>
                  <a:rPr lang="zh-CN" altLang="en-US" sz="1600" u="sng" dirty="0">
                    <a:solidFill>
                      <a:srgbClr val="FF0000"/>
                    </a:solidFill>
                    <a:latin typeface="+mn-ea"/>
                  </a:rPr>
                  <a:t>指</a:t>
                </a:r>
                <a:r>
                  <a:rPr lang="zh-CN" altLang="en-US" sz="1600" u="sng" dirty="0" smtClean="0">
                    <a:solidFill>
                      <a:srgbClr val="FF0000"/>
                    </a:solidFill>
                    <a:latin typeface="+mn-ea"/>
                  </a:rPr>
                  <a:t>数近似</a:t>
                </a:r>
                <a:r>
                  <a:rPr lang="zh-CN" altLang="en-US" sz="1600" dirty="0"/>
                  <a:t>。</a:t>
                </a:r>
                <a:endParaRPr lang="zh-CN" altLang="en-US" sz="1600" dirty="0">
                  <a:solidFill>
                    <a:srgbClr val="FF000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19" y="1874525"/>
                <a:ext cx="10227530" cy="830997"/>
              </a:xfrm>
              <a:prstGeom prst="rect">
                <a:avLst/>
              </a:prstGeom>
              <a:blipFill>
                <a:blip r:embed="rId12"/>
                <a:stretch>
                  <a:fillRect l="-298" t="-2206" b="-80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2529848"/>
                <a:ext cx="7480574" cy="777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𝑨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𝒕𝒂𝒏𝒉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  <m:t>𝝀</m:t>
                                      </m:r>
                                    </m:e>
                                    <m:sub>
                                      <m: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den>
                              </m:f>
                            </m:e>
                          </m:func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𝒕𝒂𝒏𝒉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  <m:t>𝝀</m:t>
                                      </m:r>
                                    </m:e>
                                    <m:sub>
                                      <m: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  <m:d>
                                    <m:dPr>
                                      <m:ctrlP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29848"/>
                <a:ext cx="7480574" cy="7772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2378" y="3272268"/>
            <a:ext cx="5866459" cy="3084082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59124" y="1351485"/>
            <a:ext cx="55209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 smtClean="0">
                <a:solidFill>
                  <a:srgbClr val="FF0000"/>
                </a:solidFill>
                <a:latin typeface="+mj-ea"/>
                <a:ea typeface="+mj-ea"/>
              </a:rPr>
              <a:t>D.</a:t>
            </a:r>
            <a:r>
              <a:rPr lang="zh-CN" altLang="en-US" sz="2200" b="1" dirty="0" smtClean="0">
                <a:solidFill>
                  <a:srgbClr val="FF0000"/>
                </a:solidFill>
                <a:latin typeface="+mj-ea"/>
                <a:ea typeface="+mj-ea"/>
              </a:rPr>
              <a:t>模型建立</a:t>
            </a:r>
            <a:r>
              <a:rPr lang="en-US" altLang="zh-CN" sz="2200" b="1" dirty="0" smtClean="0">
                <a:solidFill>
                  <a:srgbClr val="FF0000"/>
                </a:solidFill>
                <a:latin typeface="+mj-ea"/>
                <a:ea typeface="+mj-ea"/>
              </a:rPr>
              <a:t>-</a:t>
            </a:r>
            <a:r>
              <a:rPr lang="zh-CN" altLang="en-US" sz="2000" b="1" dirty="0">
                <a:solidFill>
                  <a:srgbClr val="FF0000"/>
                </a:solidFill>
              </a:rPr>
              <a:t>沙流量函数</a:t>
            </a:r>
            <a:r>
              <a:rPr lang="en-US" altLang="zh-CN" sz="2000" b="1" i="1" dirty="0">
                <a:solidFill>
                  <a:srgbClr val="FF0000"/>
                </a:solidFill>
              </a:rPr>
              <a:t>Q</a:t>
            </a:r>
            <a:r>
              <a:rPr lang="en-US" altLang="zh-CN" sz="2000" b="1" dirty="0">
                <a:solidFill>
                  <a:srgbClr val="FF0000"/>
                </a:solidFill>
              </a:rPr>
              <a:t>(t)</a:t>
            </a:r>
          </a:p>
          <a:p>
            <a:endParaRPr lang="zh-CN" altLang="en-US" sz="22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6906454" y="3001085"/>
                <a:ext cx="2421341" cy="10645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分析：</a:t>
                </a:r>
                <a:endParaRPr lang="en-US" altLang="zh-CN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altLang="zh-CN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454" y="3001085"/>
                <a:ext cx="2421341" cy="1064587"/>
              </a:xfrm>
              <a:prstGeom prst="rect">
                <a:avLst/>
              </a:prstGeom>
              <a:blipFill>
                <a:blip r:embed="rId10"/>
                <a:stretch>
                  <a:fillRect l="-2267" t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9425476" y="3328302"/>
                <a:ext cx="1461939" cy="722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𝑸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𝝆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𝑰𝑰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5476" y="3328302"/>
                <a:ext cx="1461939" cy="72250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7178276" y="4361233"/>
            <a:ext cx="29318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+mn-ea"/>
              </a:rPr>
              <a:t>*由于沙漏内沙在流动时存在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摩擦和碰撞</a:t>
            </a:r>
            <a:r>
              <a:rPr lang="zh-CN" altLang="en-US" sz="2000" dirty="0">
                <a:latin typeface="+mn-ea"/>
              </a:rPr>
              <a:t>等能量耗损，因此</a:t>
            </a:r>
            <a:r>
              <a:rPr lang="en-US" altLang="zh-CN" sz="2000" dirty="0">
                <a:latin typeface="+mn-ea"/>
              </a:rPr>
              <a:t>II</a:t>
            </a:r>
            <a:r>
              <a:rPr lang="zh-CN" altLang="en-US" sz="2000" dirty="0">
                <a:latin typeface="+mn-ea"/>
              </a:rPr>
              <a:t>截面流速的增长率应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小于等于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</a:rPr>
              <a:t>g</a:t>
            </a:r>
            <a:r>
              <a:rPr lang="zh-CN" altLang="en-US" sz="2000" dirty="0" smtClean="0">
                <a:latin typeface="+mn-ea"/>
              </a:rPr>
              <a:t>。</a:t>
            </a:r>
            <a:endParaRPr lang="zh-CN" altLang="en-US" sz="20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5003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 &amp; Measurement </a:t>
            </a:r>
            <a:r>
              <a:rPr lang="zh-CN" altLang="en-US" dirty="0" smtClean="0"/>
              <a:t>实验与</a:t>
            </a:r>
            <a:r>
              <a:rPr lang="zh-CN" altLang="en-US" dirty="0"/>
              <a:t>测量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BB5C9-02F5-4C2D-B28E-1CFDEBE269C3}" type="datetime1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No.13 Weighting Time</a:t>
            </a:r>
            <a:endParaRPr lang="zh-CN" alt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09509" y="1378830"/>
            <a:ext cx="2757090" cy="18417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800" b="1" dirty="0">
                <a:latin typeface="+mj-ea"/>
                <a:ea typeface="+mj-ea"/>
              </a:rPr>
              <a:t>实验装置：</a:t>
            </a:r>
            <a:endParaRPr lang="en-US" altLang="zh-CN" sz="1800" dirty="0"/>
          </a:p>
          <a:p>
            <a:r>
              <a:rPr lang="zh-CN" altLang="en-US" sz="1600" dirty="0"/>
              <a:t>模块化沙漏系统</a:t>
            </a:r>
            <a:endParaRPr lang="en-US" altLang="zh-CN" sz="1600" dirty="0"/>
          </a:p>
          <a:p>
            <a:r>
              <a:rPr lang="zh-CN" altLang="en-US" sz="1600" dirty="0"/>
              <a:t>高精度悬臂式压力传感器</a:t>
            </a:r>
            <a:endParaRPr lang="en-US" altLang="zh-CN" sz="1600" dirty="0"/>
          </a:p>
          <a:p>
            <a:r>
              <a:rPr lang="en-US" altLang="zh-CN" sz="1600" dirty="0"/>
              <a:t>HX711</a:t>
            </a:r>
            <a:r>
              <a:rPr lang="zh-CN" altLang="en-US" sz="1600" dirty="0"/>
              <a:t>数模转换模块</a:t>
            </a:r>
            <a:endParaRPr lang="en-US" altLang="zh-CN" sz="1600" dirty="0"/>
          </a:p>
          <a:p>
            <a:r>
              <a:rPr lang="en-US" altLang="zh-CN" sz="1600" dirty="0"/>
              <a:t>RS485</a:t>
            </a:r>
            <a:r>
              <a:rPr lang="zh-CN" altLang="en-US" sz="1600" dirty="0"/>
              <a:t>通信接口</a:t>
            </a:r>
          </a:p>
          <a:p>
            <a:pPr marL="0" indent="0">
              <a:buNone/>
            </a:pPr>
            <a:endParaRPr lang="zh-CN" altLang="en-US" sz="1600" b="1" dirty="0"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79974" y="1389522"/>
            <a:ext cx="19988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u="sng" dirty="0" smtClean="0">
                <a:solidFill>
                  <a:schemeClr val="bg2">
                    <a:lumMod val="10000"/>
                  </a:schemeClr>
                </a:solidFill>
              </a:rPr>
              <a:t>最小分度：</a:t>
            </a:r>
            <a:r>
              <a:rPr lang="en-US" altLang="zh-CN" sz="1600" b="1" u="sng" dirty="0" smtClean="0">
                <a:solidFill>
                  <a:schemeClr val="bg2">
                    <a:lumMod val="10000"/>
                  </a:schemeClr>
                </a:solidFill>
              </a:rPr>
              <a:t>0.05g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u="sng" dirty="0">
                <a:solidFill>
                  <a:schemeClr val="bg2">
                    <a:lumMod val="10000"/>
                  </a:schemeClr>
                </a:solidFill>
              </a:rPr>
              <a:t>响</a:t>
            </a:r>
            <a:r>
              <a:rPr lang="zh-CN" altLang="en-US" sz="1600" b="1" u="sng" dirty="0" smtClean="0">
                <a:solidFill>
                  <a:schemeClr val="bg2">
                    <a:lumMod val="10000"/>
                  </a:schemeClr>
                </a:solidFill>
              </a:rPr>
              <a:t>应频率：</a:t>
            </a:r>
            <a:r>
              <a:rPr lang="en-US" altLang="zh-CN" sz="1600" b="1" u="sng" dirty="0" smtClean="0">
                <a:solidFill>
                  <a:schemeClr val="bg2">
                    <a:lumMod val="10000"/>
                  </a:schemeClr>
                </a:solidFill>
              </a:rPr>
              <a:t>80Hz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u="sng" dirty="0">
                <a:solidFill>
                  <a:schemeClr val="bg2">
                    <a:lumMod val="10000"/>
                  </a:schemeClr>
                </a:solidFill>
              </a:rPr>
              <a:t>波特</a:t>
            </a:r>
            <a:r>
              <a:rPr lang="zh-CN" altLang="en-US" sz="1600" b="1" u="sng" dirty="0" smtClean="0">
                <a:solidFill>
                  <a:schemeClr val="bg2">
                    <a:lumMod val="10000"/>
                  </a:schemeClr>
                </a:solidFill>
              </a:rPr>
              <a:t>率：</a:t>
            </a:r>
            <a:r>
              <a:rPr lang="en-US" altLang="zh-CN" sz="1600" b="1" u="sng" dirty="0" smtClean="0">
                <a:solidFill>
                  <a:schemeClr val="bg2">
                    <a:lumMod val="10000"/>
                  </a:schemeClr>
                </a:solidFill>
              </a:rPr>
              <a:t>19200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u="sng" dirty="0">
                <a:solidFill>
                  <a:schemeClr val="bg2">
                    <a:lumMod val="10000"/>
                  </a:schemeClr>
                </a:solidFill>
              </a:rPr>
              <a:t>滤</a:t>
            </a:r>
            <a:r>
              <a:rPr lang="zh-CN" altLang="en-US" sz="1600" b="1" u="sng" dirty="0" smtClean="0">
                <a:solidFill>
                  <a:schemeClr val="bg2">
                    <a:lumMod val="10000"/>
                  </a:schemeClr>
                </a:solidFill>
              </a:rPr>
              <a:t>波次数：</a:t>
            </a:r>
            <a:r>
              <a:rPr lang="en-US" altLang="zh-CN" sz="1600" b="1" u="sng" dirty="0" smtClean="0">
                <a:solidFill>
                  <a:schemeClr val="bg2">
                    <a:lumMod val="10000"/>
                  </a:schemeClr>
                </a:solidFill>
              </a:rPr>
              <a:t>3</a:t>
            </a:r>
            <a:endParaRPr lang="zh-CN" altLang="en-US" sz="1600" b="1" u="sng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204602" y="3400773"/>
            <a:ext cx="5776516" cy="3051612"/>
            <a:chOff x="6158731" y="3344252"/>
            <a:chExt cx="5776516" cy="3051612"/>
          </a:xfrm>
        </p:grpSpPr>
        <p:sp>
          <p:nvSpPr>
            <p:cNvPr id="3" name="Rectangle 2"/>
            <p:cNvSpPr/>
            <p:nvPr/>
          </p:nvSpPr>
          <p:spPr>
            <a:xfrm>
              <a:off x="7025674" y="5863598"/>
              <a:ext cx="2413687" cy="15608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8006500" y="6019678"/>
              <a:ext cx="1497132" cy="25581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503632" y="3731741"/>
              <a:ext cx="827197" cy="26641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7667023" y="3639838"/>
              <a:ext cx="1394598" cy="2211504"/>
              <a:chOff x="838200" y="2413896"/>
              <a:chExt cx="2110204" cy="3515222"/>
            </a:xfrm>
          </p:grpSpPr>
          <p:sp>
            <p:nvSpPr>
              <p:cNvPr id="40" name="Isosceles Triangle 39"/>
              <p:cNvSpPr/>
              <p:nvPr/>
            </p:nvSpPr>
            <p:spPr>
              <a:xfrm rot="10800000">
                <a:off x="889621" y="2413896"/>
                <a:ext cx="1961805" cy="1002636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1" name="Straight Arrow Connector 40"/>
              <p:cNvCxnSpPr/>
              <p:nvPr/>
            </p:nvCxnSpPr>
            <p:spPr>
              <a:xfrm>
                <a:off x="1538014" y="3494549"/>
                <a:ext cx="8313" cy="13799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Isosceles Triangle 41"/>
              <p:cNvSpPr/>
              <p:nvPr/>
            </p:nvSpPr>
            <p:spPr>
              <a:xfrm rot="10800000">
                <a:off x="1123352" y="2664084"/>
                <a:ext cx="1496287" cy="763217"/>
              </a:xfrm>
              <a:prstGeom prst="triangle">
                <a:avLst/>
              </a:prstGeom>
              <a:solidFill>
                <a:schemeClr val="accent4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838200" y="4874461"/>
                <a:ext cx="2110204" cy="105349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Isosceles Triangle 43"/>
              <p:cNvSpPr/>
              <p:nvPr/>
            </p:nvSpPr>
            <p:spPr>
              <a:xfrm rot="10800000">
                <a:off x="1133443" y="2652407"/>
                <a:ext cx="1485224" cy="354524"/>
              </a:xfrm>
              <a:prstGeom prst="triangle">
                <a:avLst/>
              </a:prstGeom>
              <a:solidFill>
                <a:schemeClr val="accent2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795711" y="3325091"/>
                <a:ext cx="157941" cy="220618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Isosceles Triangle 45"/>
              <p:cNvSpPr/>
              <p:nvPr/>
            </p:nvSpPr>
            <p:spPr>
              <a:xfrm rot="10800000" flipV="1">
                <a:off x="959394" y="5489590"/>
                <a:ext cx="1841342" cy="439528"/>
              </a:xfrm>
              <a:prstGeom prst="triangl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8" name="Rectangle 47"/>
            <p:cNvSpPr/>
            <p:nvPr/>
          </p:nvSpPr>
          <p:spPr>
            <a:xfrm>
              <a:off x="9512513" y="3731741"/>
              <a:ext cx="1362769" cy="70796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9525934" y="3822298"/>
              <a:ext cx="16299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AD_Convertor</a:t>
              </a:r>
            </a:p>
            <a:p>
              <a:r>
                <a:rPr lang="en-US" altLang="zh-CN" sz="1400" dirty="0" smtClean="0"/>
                <a:t>RS485_Transfer</a:t>
              </a:r>
              <a:endParaRPr lang="zh-CN" altLang="en-US" sz="14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549831" y="5145527"/>
              <a:ext cx="11094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Balance</a:t>
              </a:r>
            </a:p>
            <a:p>
              <a:r>
                <a:rPr lang="en-US" altLang="zh-CN" sz="1400" dirty="0"/>
                <a:t>Weight</a:t>
              </a:r>
              <a:endParaRPr lang="zh-CN" altLang="en-US" sz="14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072859" y="5994964"/>
              <a:ext cx="13839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Pressure Sensor</a:t>
              </a:r>
              <a:endParaRPr lang="zh-CN" altLang="en-US" sz="14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158731" y="4067668"/>
              <a:ext cx="977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Hourglass</a:t>
              </a:r>
              <a:endParaRPr lang="zh-CN" altLang="en-US" sz="14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450737" y="5559195"/>
              <a:ext cx="14828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Support Board</a:t>
              </a:r>
              <a:endParaRPr lang="zh-CN" altLang="en-US" sz="1400" dirty="0"/>
            </a:p>
          </p:txBody>
        </p:sp>
        <p:sp>
          <p:nvSpPr>
            <p:cNvPr id="56" name="Left Brace 55"/>
            <p:cNvSpPr/>
            <p:nvPr/>
          </p:nvSpPr>
          <p:spPr>
            <a:xfrm>
              <a:off x="7098620" y="3514751"/>
              <a:ext cx="203701" cy="1452666"/>
            </a:xfrm>
            <a:prstGeom prst="leftBrace">
              <a:avLst>
                <a:gd name="adj1" fmla="val 46910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318491" y="3344252"/>
              <a:ext cx="186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Dumping Module</a:t>
              </a:r>
              <a:endParaRPr lang="zh-CN" altLang="en-US" sz="14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293954" y="4837750"/>
              <a:ext cx="186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Container</a:t>
              </a:r>
              <a:endParaRPr lang="zh-CN" altLang="en-US" sz="14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286395" y="4124252"/>
              <a:ext cx="10048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Switch</a:t>
              </a:r>
              <a:endParaRPr lang="zh-CN" altLang="en-US" sz="1400" dirty="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0991532" y="4524097"/>
              <a:ext cx="943715" cy="5095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Bent-Up Arrow 67"/>
            <p:cNvSpPr/>
            <p:nvPr/>
          </p:nvSpPr>
          <p:spPr>
            <a:xfrm flipV="1">
              <a:off x="10872888" y="3986275"/>
              <a:ext cx="722734" cy="523706"/>
            </a:xfrm>
            <a:prstGeom prst="bentUpArrow">
              <a:avLst>
                <a:gd name="adj1" fmla="val 12342"/>
                <a:gd name="adj2" fmla="val 19462"/>
                <a:gd name="adj3" fmla="val 29747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1095035" y="4624986"/>
              <a:ext cx="8355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Laptop</a:t>
              </a:r>
              <a:endParaRPr lang="zh-CN" altLang="en-US" sz="1400" dirty="0"/>
            </a:p>
          </p:txBody>
        </p:sp>
      </p:grpSp>
      <p:graphicFrame>
        <p:nvGraphicFramePr>
          <p:cNvPr id="71" name="Diagram 70"/>
          <p:cNvGraphicFramePr/>
          <p:nvPr>
            <p:extLst>
              <p:ext uri="{D42A27DB-BD31-4B8C-83A1-F6EECF244321}">
                <p14:modId xmlns:p14="http://schemas.microsoft.com/office/powerpoint/2010/main" val="2194050083"/>
              </p:ext>
            </p:extLst>
          </p:nvPr>
        </p:nvGraphicFramePr>
        <p:xfrm>
          <a:off x="7157935" y="1349883"/>
          <a:ext cx="1411414" cy="4958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5" name="Rectangle 74"/>
          <p:cNvSpPr/>
          <p:nvPr/>
        </p:nvSpPr>
        <p:spPr>
          <a:xfrm>
            <a:off x="4485469" y="5309227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dirty="0" smtClean="0">
                <a:solidFill>
                  <a:schemeClr val="bg1">
                    <a:lumMod val="65000"/>
                  </a:schemeClr>
                </a:solidFill>
                <a:latin typeface="+mj-ea"/>
              </a:rPr>
              <a:t>装置示意图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9608737" y="5120323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  <a:latin typeface="+mj-ea"/>
              </a:rPr>
              <a:t>装</a:t>
            </a:r>
            <a:r>
              <a:rPr lang="zh-CN" altLang="en-US" sz="1200" b="1" dirty="0" smtClean="0">
                <a:solidFill>
                  <a:schemeClr val="bg1">
                    <a:lumMod val="65000"/>
                  </a:schemeClr>
                </a:solidFill>
                <a:latin typeface="+mj-ea"/>
              </a:rPr>
              <a:t>置</a:t>
            </a:r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  <a:latin typeface="+mj-ea"/>
              </a:rPr>
              <a:t>实物</a:t>
            </a:r>
            <a:r>
              <a:rPr lang="zh-CN" altLang="en-US" sz="1200" b="1" dirty="0" smtClean="0">
                <a:solidFill>
                  <a:schemeClr val="bg1">
                    <a:lumMod val="65000"/>
                  </a:schemeClr>
                </a:solidFill>
                <a:latin typeface="+mj-ea"/>
              </a:rPr>
              <a:t>图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528344" y="2542293"/>
            <a:ext cx="350356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/>
              <a:t>*沙漏流动过程中的重量变化</a:t>
            </a:r>
            <a:r>
              <a:rPr lang="zh-CN" altLang="en-US" sz="1400" u="sng" dirty="0" smtClean="0">
                <a:solidFill>
                  <a:srgbClr val="FF0000"/>
                </a:solidFill>
              </a:rPr>
              <a:t>极其微小</a:t>
            </a:r>
            <a:r>
              <a:rPr lang="zh-CN" altLang="en-US" sz="1400" dirty="0" smtClean="0"/>
              <a:t>，且效应</a:t>
            </a:r>
            <a:r>
              <a:rPr lang="zh-CN" altLang="en-US" sz="1400" u="sng" dirty="0" smtClean="0">
                <a:solidFill>
                  <a:srgbClr val="FF0000"/>
                </a:solidFill>
              </a:rPr>
              <a:t>可观测时间较短</a:t>
            </a:r>
            <a:r>
              <a:rPr lang="zh-CN" altLang="en-US" sz="1400" dirty="0" smtClean="0"/>
              <a:t>，因此对实验装置的</a:t>
            </a:r>
            <a:r>
              <a:rPr lang="zh-CN" altLang="en-US" sz="1400" u="sng" dirty="0" smtClean="0">
                <a:solidFill>
                  <a:srgbClr val="FF0000"/>
                </a:solidFill>
              </a:rPr>
              <a:t>灵敏度</a:t>
            </a:r>
            <a:r>
              <a:rPr lang="zh-CN" altLang="en-US" sz="1400" dirty="0" smtClean="0"/>
              <a:t>和</a:t>
            </a:r>
            <a:r>
              <a:rPr lang="zh-CN" altLang="en-US" sz="1400" u="sng" dirty="0" smtClean="0">
                <a:solidFill>
                  <a:srgbClr val="FF0000"/>
                </a:solidFill>
              </a:rPr>
              <a:t>时间响应</a:t>
            </a:r>
            <a:r>
              <a:rPr lang="zh-CN" altLang="en-US" sz="1400" dirty="0" smtClean="0"/>
              <a:t>有较高要求。</a:t>
            </a:r>
            <a:endParaRPr lang="zh-CN" altLang="en-US" sz="1400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2CFC-7F60-4F6C-8CCA-779BE906C841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4921" y="1361957"/>
            <a:ext cx="2862283" cy="368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75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PT_Traditional">
      <a:majorFont>
        <a:latin typeface="Arial"/>
        <a:ea typeface="楷体"/>
        <a:cs typeface=""/>
      </a:majorFont>
      <a:minorFont>
        <a:latin typeface="Times New Roman"/>
        <a:ea typeface="仿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ighting Time.pptx" id="{2ACAF19A-AC61-49A6-8A22-F69C8C191C95}" vid="{72B22CBC-987C-49B2-8367-842E17B5E84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Weighting Time</Template>
  <TotalTime>11720</TotalTime>
  <Words>1769</Words>
  <Application>Microsoft Office PowerPoint</Application>
  <PresentationFormat>宽屏</PresentationFormat>
  <Paragraphs>459</Paragraphs>
  <Slides>26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Inherited</vt:lpstr>
      <vt:lpstr>Microsoft YaHei UI Light</vt:lpstr>
      <vt:lpstr>仿宋</vt:lpstr>
      <vt:lpstr>楷体</vt:lpstr>
      <vt:lpstr>等线</vt:lpstr>
      <vt:lpstr>Arial</vt:lpstr>
      <vt:lpstr>Cambria Math</vt:lpstr>
      <vt:lpstr>Times New Roman</vt:lpstr>
      <vt:lpstr>Office 主题​​</vt:lpstr>
      <vt:lpstr>Weighting Time The motion of granular matter</vt:lpstr>
      <vt:lpstr>Contents 目录</vt:lpstr>
      <vt:lpstr>Phenomenon &amp; Description 现象与描述</vt:lpstr>
      <vt:lpstr>Theory &amp; Explanation 理论与解释</vt:lpstr>
      <vt:lpstr>Theory &amp; Explanation 理论与解释</vt:lpstr>
      <vt:lpstr>Theory &amp; Explanation 理论与解释</vt:lpstr>
      <vt:lpstr>PowerPoint 演示文稿</vt:lpstr>
      <vt:lpstr>Theory &amp; Explanation 理论与解释</vt:lpstr>
      <vt:lpstr>Experiment &amp; Measurement 实验与测量</vt:lpstr>
      <vt:lpstr>Experiment &amp; Measurement 实验与测量</vt:lpstr>
      <vt:lpstr>Experiment &amp; Measurement 实验与测量</vt:lpstr>
      <vt:lpstr>Experiment &amp; Measurement 实验与测量</vt:lpstr>
      <vt:lpstr>Theory &amp; Explanation 理论与解释</vt:lpstr>
      <vt:lpstr>Findings &amp; Discussions 结果与讨论</vt:lpstr>
      <vt:lpstr>Review &amp; Conclusion 结果与讨论</vt:lpstr>
      <vt:lpstr> 谢谢</vt:lpstr>
      <vt:lpstr>Experiment &amp; Measurement 实验与测量</vt:lpstr>
      <vt:lpstr>Findings &amp; Discussions 结果与讨论</vt:lpstr>
      <vt:lpstr>Findings &amp; Discussions 结果与讨论</vt:lpstr>
      <vt:lpstr>Findings &amp; Discussions 结果与讨论</vt:lpstr>
      <vt:lpstr>Theory &amp; Explanation 理论与解释</vt:lpstr>
      <vt:lpstr>Theory &amp; Explanation 理论与解释</vt:lpstr>
      <vt:lpstr>Theory &amp; Explanation 理论与解释</vt:lpstr>
      <vt:lpstr>Theory &amp; Explanation 理论与解释</vt:lpstr>
      <vt:lpstr>Theory &amp; Explanation 理论与解释</vt:lpstr>
      <vt:lpstr>Theory &amp; Explanation 理论与解释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Weighting Time The motion of bulk matter</dc:title>
  <dc:creator>张 渝宁</dc:creator>
  <cp:keywords>CUPT</cp:keywords>
  <cp:lastModifiedBy>Neuromancer</cp:lastModifiedBy>
  <cp:revision>208</cp:revision>
  <dcterms:created xsi:type="dcterms:W3CDTF">2018-05-18T14:15:02Z</dcterms:created>
  <dcterms:modified xsi:type="dcterms:W3CDTF">2018-09-19T03:48:49Z</dcterms:modified>
</cp:coreProperties>
</file>